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1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5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0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2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5B80B-70F1-4B9E-8862-55C0A3D891B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C989-51D8-4A76-BA76-50367101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8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" y="0"/>
            <a:ext cx="12191619" cy="685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4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Aguado, Omar</dc:creator>
  <cp:lastModifiedBy>Aguado, Omar</cp:lastModifiedBy>
  <cp:revision>2</cp:revision>
  <dcterms:created xsi:type="dcterms:W3CDTF">2019-07-25T19:35:39Z</dcterms:created>
  <dcterms:modified xsi:type="dcterms:W3CDTF">2019-07-25T19:37:10Z</dcterms:modified>
</cp:coreProperties>
</file>