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D5DC-7F23-496A-A94A-4E7B6C6A02E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81C5-03D6-40A0-98B0-485108FA6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283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D5DC-7F23-496A-A94A-4E7B6C6A02E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81C5-03D6-40A0-98B0-485108FA6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85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D5DC-7F23-496A-A94A-4E7B6C6A02E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81C5-03D6-40A0-98B0-485108FA6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92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D5DC-7F23-496A-A94A-4E7B6C6A02E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81C5-03D6-40A0-98B0-485108FA6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50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D5DC-7F23-496A-A94A-4E7B6C6A02E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81C5-03D6-40A0-98B0-485108FA6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95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D5DC-7F23-496A-A94A-4E7B6C6A02E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81C5-03D6-40A0-98B0-485108FA6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67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D5DC-7F23-496A-A94A-4E7B6C6A02E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81C5-03D6-40A0-98B0-485108FA6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48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D5DC-7F23-496A-A94A-4E7B6C6A02E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81C5-03D6-40A0-98B0-485108FA6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63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D5DC-7F23-496A-A94A-4E7B6C6A02E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81C5-03D6-40A0-98B0-485108FA6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14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D5DC-7F23-496A-A94A-4E7B6C6A02E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81C5-03D6-40A0-98B0-485108FA6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21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D5DC-7F23-496A-A94A-4E7B6C6A02E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81C5-03D6-40A0-98B0-485108FA6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5D5DC-7F23-496A-A94A-4E7B6C6A02E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E81C5-03D6-40A0-98B0-485108FA6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6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28"/>
            <a:ext cx="12192765" cy="685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025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Aguado, Omar</dc:creator>
  <cp:lastModifiedBy>Petrowski, Roman W</cp:lastModifiedBy>
  <cp:revision>8</cp:revision>
  <dcterms:created xsi:type="dcterms:W3CDTF">2019-05-22T15:02:54Z</dcterms:created>
  <dcterms:modified xsi:type="dcterms:W3CDTF">2019-09-03T20:50:00Z</dcterms:modified>
</cp:coreProperties>
</file>