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7" autoAdjust="0"/>
    <p:restoredTop sz="94660"/>
  </p:normalViewPr>
  <p:slideViewPr>
    <p:cSldViewPr snapToGrid="0">
      <p:cViewPr varScale="1">
        <p:scale>
          <a:sx n="77" d="100"/>
          <a:sy n="77" d="100"/>
        </p:scale>
        <p:origin x="64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5D5DC-7F23-496A-A94A-4E7B6C6A02E9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E81C5-03D6-40A0-98B0-485108FA6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283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5D5DC-7F23-496A-A94A-4E7B6C6A02E9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E81C5-03D6-40A0-98B0-485108FA6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985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5D5DC-7F23-496A-A94A-4E7B6C6A02E9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E81C5-03D6-40A0-98B0-485108FA6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592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5D5DC-7F23-496A-A94A-4E7B6C6A02E9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E81C5-03D6-40A0-98B0-485108FA6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350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5D5DC-7F23-496A-A94A-4E7B6C6A02E9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E81C5-03D6-40A0-98B0-485108FA6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795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5D5DC-7F23-496A-A94A-4E7B6C6A02E9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E81C5-03D6-40A0-98B0-485108FA6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267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5D5DC-7F23-496A-A94A-4E7B6C6A02E9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E81C5-03D6-40A0-98B0-485108FA6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048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5D5DC-7F23-496A-A94A-4E7B6C6A02E9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E81C5-03D6-40A0-98B0-485108FA6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563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5D5DC-7F23-496A-A94A-4E7B6C6A02E9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E81C5-03D6-40A0-98B0-485108FA6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714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5D5DC-7F23-496A-A94A-4E7B6C6A02E9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E81C5-03D6-40A0-98B0-485108FA6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421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5D5DC-7F23-496A-A94A-4E7B6C6A02E9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E81C5-03D6-40A0-98B0-485108FA6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155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5D5DC-7F23-496A-A94A-4E7B6C6A02E9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E81C5-03D6-40A0-98B0-485108FA6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669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28"/>
            <a:ext cx="12192765" cy="6857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7004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Aguado, Omar</dc:creator>
  <cp:lastModifiedBy>Petrowski, Roman W</cp:lastModifiedBy>
  <cp:revision>5</cp:revision>
  <dcterms:created xsi:type="dcterms:W3CDTF">2019-05-22T15:02:54Z</dcterms:created>
  <dcterms:modified xsi:type="dcterms:W3CDTF">2019-09-03T20:49:29Z</dcterms:modified>
</cp:coreProperties>
</file>