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8B034-E473-4B0D-B772-2E55C6656196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BB453-3B08-46BE-9376-C8F4EBBA8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87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8B034-E473-4B0D-B772-2E55C6656196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BB453-3B08-46BE-9376-C8F4EBBA8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47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8B034-E473-4B0D-B772-2E55C6656196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BB453-3B08-46BE-9376-C8F4EBBA8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172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8B034-E473-4B0D-B772-2E55C6656196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BB453-3B08-46BE-9376-C8F4EBBA8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545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8B034-E473-4B0D-B772-2E55C6656196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BB453-3B08-46BE-9376-C8F4EBBA8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669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8B034-E473-4B0D-B772-2E55C6656196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BB453-3B08-46BE-9376-C8F4EBBA8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363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8B034-E473-4B0D-B772-2E55C6656196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BB453-3B08-46BE-9376-C8F4EBBA8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532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8B034-E473-4B0D-B772-2E55C6656196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BB453-3B08-46BE-9376-C8F4EBBA8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416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8B034-E473-4B0D-B772-2E55C6656196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BB453-3B08-46BE-9376-C8F4EBBA8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991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8B034-E473-4B0D-B772-2E55C6656196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BB453-3B08-46BE-9376-C8F4EBBA8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979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8B034-E473-4B0D-B772-2E55C6656196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BB453-3B08-46BE-9376-C8F4EBBA8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272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8B034-E473-4B0D-B772-2E55C6656196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EBB453-3B08-46BE-9376-C8F4EBBA8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441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about.citiprogram.org/en/homepage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Human Subjects Training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I need to complete Human Subjects (CITI) Training? </a:t>
            </a:r>
          </a:p>
          <a:p>
            <a:pPr lvl="1"/>
            <a:r>
              <a:rPr lang="en-US" dirty="0" smtClean="0"/>
              <a:t>If you’re submitting to the Committee for the Protection of Human Subjects (CPHS/IRB) – YES!</a:t>
            </a:r>
          </a:p>
          <a:p>
            <a:pPr lvl="1"/>
            <a:r>
              <a:rPr lang="en-US" dirty="0" smtClean="0"/>
              <a:t>If you’re submitting as Quality Improvement (QI) – NO </a:t>
            </a:r>
          </a:p>
          <a:p>
            <a:r>
              <a:rPr lang="en-US" dirty="0" smtClean="0"/>
              <a:t>Unsure? Contact </a:t>
            </a:r>
            <a:r>
              <a:rPr lang="en-US" dirty="0" smtClean="0"/>
              <a:t>your mentor/faculty contact.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668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5050" y="1357312"/>
            <a:ext cx="7581900" cy="4143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07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Human Subjects Training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>
                <a:hlinkClick r:id="rId2"/>
              </a:rPr>
              <a:t>https://about.citiprogram.org/en/homepage</a:t>
            </a:r>
            <a:r>
              <a:rPr lang="en-US" u="sng" dirty="0" smtClean="0">
                <a:hlinkClick r:id="rId2"/>
              </a:rPr>
              <a:t>/</a:t>
            </a:r>
            <a:endParaRPr lang="en-US" u="sng" dirty="0" smtClean="0"/>
          </a:p>
          <a:p>
            <a:r>
              <a:rPr lang="en-US" dirty="0" smtClean="0"/>
              <a:t>Select “Register”</a:t>
            </a:r>
          </a:p>
          <a:p>
            <a:r>
              <a:rPr lang="en-US" dirty="0" smtClean="0"/>
              <a:t>Under “select your organization affiliation”, search for “Houston”, and select The University of Texas Health Science Center at Houston</a:t>
            </a:r>
          </a:p>
          <a:p>
            <a:r>
              <a:rPr lang="en-US" dirty="0" smtClean="0"/>
              <a:t>Click “continue” to create your username and password</a:t>
            </a:r>
          </a:p>
          <a:p>
            <a:r>
              <a:rPr lang="en-US" dirty="0" smtClean="0"/>
              <a:t>Complete:</a:t>
            </a:r>
          </a:p>
          <a:p>
            <a:pPr lvl="1"/>
            <a:r>
              <a:rPr lang="en-US" dirty="0" smtClean="0"/>
              <a:t>Human Subjects Research (Group 1 for biomedical research OR Group 2 for social and behavioral research)</a:t>
            </a:r>
          </a:p>
          <a:p>
            <a:pPr lvl="1"/>
            <a:r>
              <a:rPr lang="en-US" dirty="0" smtClean="0"/>
              <a:t>Good Clinical Practice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896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Human Subjects Training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can expect to spend around five hours completing this training.</a:t>
            </a:r>
          </a:p>
          <a:p>
            <a:r>
              <a:rPr lang="en-US" dirty="0" smtClean="0"/>
              <a:t>Once you have completed the two modules, save your completion certificates. </a:t>
            </a:r>
          </a:p>
          <a:p>
            <a:r>
              <a:rPr lang="en-US" dirty="0" smtClean="0"/>
              <a:t>Training must be renewed every three years.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377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4487" y="833437"/>
            <a:ext cx="8963025" cy="5191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5491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862" y="304800"/>
            <a:ext cx="11344275" cy="624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969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1625" y="-9525"/>
            <a:ext cx="9048750" cy="687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4259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1885950"/>
            <a:ext cx="8229600" cy="308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6624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6012" y="990600"/>
            <a:ext cx="7419975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3320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1725" y="1333500"/>
            <a:ext cx="7448550" cy="419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3920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154</Words>
  <Application>Microsoft Office PowerPoint</Application>
  <PresentationFormat>Widescreen</PresentationFormat>
  <Paragraphs>17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Human Subjects Training </vt:lpstr>
      <vt:lpstr>Human Subjects Training</vt:lpstr>
      <vt:lpstr>Human Subjects Training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Subjects Training</dc:title>
  <dc:creator>Klawans, Michelle R</dc:creator>
  <cp:lastModifiedBy>Fossee, Kara</cp:lastModifiedBy>
  <cp:revision>4</cp:revision>
  <dcterms:created xsi:type="dcterms:W3CDTF">2019-05-14T17:40:43Z</dcterms:created>
  <dcterms:modified xsi:type="dcterms:W3CDTF">2019-05-23T17:25:10Z</dcterms:modified>
</cp:coreProperties>
</file>