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2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4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6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6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3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1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79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72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B034-E473-4B0D-B772-2E55C6656196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BB453-3B08-46BE-9376-C8F4EBBA8F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44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bout.citiprogram.org/en/homepag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 Subjects Training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I need to complete Human Subjects (CITI) Training? </a:t>
            </a:r>
          </a:p>
          <a:p>
            <a:pPr lvl="1"/>
            <a:r>
              <a:rPr lang="en-US" dirty="0" smtClean="0"/>
              <a:t>If you’re submitting to the Committee for the Protection of Human Subjects (CPHS/IRB) – YES!</a:t>
            </a:r>
          </a:p>
          <a:p>
            <a:pPr lvl="1"/>
            <a:r>
              <a:rPr lang="en-US" dirty="0" smtClean="0"/>
              <a:t>If you’re submitting as Quality Improvement (QI) – NO </a:t>
            </a:r>
          </a:p>
          <a:p>
            <a:r>
              <a:rPr lang="en-US" dirty="0" smtClean="0"/>
              <a:t>Unsure? Contact </a:t>
            </a:r>
            <a:r>
              <a:rPr lang="en-US" dirty="0" smtClean="0"/>
              <a:t>your mentor/faculty contact.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668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050" y="1357312"/>
            <a:ext cx="75819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7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 Subjects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https://about.citiprogram.org/en/homepage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r>
              <a:rPr lang="en-US" dirty="0" smtClean="0"/>
              <a:t>Select “Register”</a:t>
            </a:r>
          </a:p>
          <a:p>
            <a:r>
              <a:rPr lang="en-US" dirty="0" smtClean="0"/>
              <a:t>Under “select your organization affiliation”, search for “Houston”, and select The University of Texas Health Science Center at Houston</a:t>
            </a:r>
          </a:p>
          <a:p>
            <a:r>
              <a:rPr lang="en-US" dirty="0" smtClean="0"/>
              <a:t>Click “continue” to create your username and password</a:t>
            </a:r>
          </a:p>
          <a:p>
            <a:r>
              <a:rPr lang="en-US" dirty="0" smtClean="0"/>
              <a:t>Complete:</a:t>
            </a:r>
          </a:p>
          <a:p>
            <a:pPr lvl="1"/>
            <a:r>
              <a:rPr lang="en-US" dirty="0" smtClean="0"/>
              <a:t>Human Subjects Research (Group 1 for biomedical research OR Group 2 for social and behavioral research)</a:t>
            </a:r>
          </a:p>
          <a:p>
            <a:pPr lvl="1"/>
            <a:r>
              <a:rPr lang="en-US" dirty="0" smtClean="0"/>
              <a:t>Good Clinical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89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Human Subjects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expect to spend around five hours completing this training.</a:t>
            </a:r>
          </a:p>
          <a:p>
            <a:r>
              <a:rPr lang="en-US" dirty="0" smtClean="0"/>
              <a:t>Once you have completed the two modules, save your completion certificates. </a:t>
            </a:r>
          </a:p>
          <a:p>
            <a:r>
              <a:rPr lang="en-US" dirty="0" smtClean="0"/>
              <a:t>Training must be renewed every three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77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487" y="833437"/>
            <a:ext cx="89630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49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304800"/>
            <a:ext cx="11344275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6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-9525"/>
            <a:ext cx="9048750" cy="687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5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885950"/>
            <a:ext cx="82296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624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6012" y="990600"/>
            <a:ext cx="741997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32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725" y="1333500"/>
            <a:ext cx="74485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2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154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Human Subjects Training </vt:lpstr>
      <vt:lpstr>Human Subjects Training</vt:lpstr>
      <vt:lpstr>Human Subjects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Training</dc:title>
  <dc:creator>Klawans, Michelle R</dc:creator>
  <cp:lastModifiedBy>Fossee, Kara</cp:lastModifiedBy>
  <cp:revision>4</cp:revision>
  <dcterms:created xsi:type="dcterms:W3CDTF">2019-05-14T17:40:43Z</dcterms:created>
  <dcterms:modified xsi:type="dcterms:W3CDTF">2019-05-23T17:25:10Z</dcterms:modified>
</cp:coreProperties>
</file>