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3"/>
  </p:notesMasterIdLst>
  <p:handoutMasterIdLst>
    <p:handoutMasterId r:id="rId4"/>
  </p:handout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2F2F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9" autoAdjust="0"/>
    <p:restoredTop sz="94660"/>
  </p:normalViewPr>
  <p:slideViewPr>
    <p:cSldViewPr snapToGrid="0">
      <p:cViewPr varScale="1">
        <p:scale>
          <a:sx n="116" d="100"/>
          <a:sy n="116" d="100"/>
        </p:scale>
        <p:origin x="37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B170AD-30D5-4874-8089-3CB0E3E58134}" type="doc">
      <dgm:prSet loTypeId="urn:microsoft.com/office/officeart/2005/8/layout/lProcess1" loCatId="process" qsTypeId="urn:microsoft.com/office/officeart/2005/8/quickstyle/simple1" qsCatId="simple" csTypeId="urn:microsoft.com/office/officeart/2005/8/colors/accent0_3" csCatId="mainScheme" phldr="1"/>
      <dgm:spPr/>
      <dgm:t>
        <a:bodyPr/>
        <a:lstStyle/>
        <a:p>
          <a:endParaRPr lang="en-US"/>
        </a:p>
      </dgm:t>
    </dgm:pt>
    <dgm:pt modelId="{D4E5F12E-7CBF-43D1-8E70-5342B2A066FB}">
      <dgm:prSet phldrT="[Text]"/>
      <dgm:spPr>
        <a:solidFill>
          <a:schemeClr val="tx2">
            <a:lumMod val="60000"/>
            <a:lumOff val="40000"/>
          </a:schemeClr>
        </a:solidFill>
      </dgm:spPr>
      <dgm:t>
        <a:bodyPr/>
        <a:lstStyle/>
        <a:p>
          <a:pPr algn="ctr"/>
          <a:r>
            <a:rPr lang="en-US" dirty="0" err="1"/>
            <a:t>DS1</a:t>
          </a:r>
          <a:endParaRPr lang="en-US" dirty="0"/>
        </a:p>
      </dgm:t>
    </dgm:pt>
    <dgm:pt modelId="{FCD5E96D-9BB0-4964-B760-C6BE88DBD735}" type="parTrans" cxnId="{E11BE88E-AAFC-45B2-A540-2754F7BBE465}">
      <dgm:prSet/>
      <dgm:spPr/>
      <dgm:t>
        <a:bodyPr/>
        <a:lstStyle/>
        <a:p>
          <a:pPr algn="ctr"/>
          <a:endParaRPr lang="en-US"/>
        </a:p>
      </dgm:t>
    </dgm:pt>
    <dgm:pt modelId="{54C9E2B7-A822-4C70-B71A-96E0F0F08690}" type="sibTrans" cxnId="{E11BE88E-AAFC-45B2-A540-2754F7BBE465}">
      <dgm:prSet/>
      <dgm:spPr/>
      <dgm:t>
        <a:bodyPr/>
        <a:lstStyle/>
        <a:p>
          <a:pPr algn="ctr"/>
          <a:endParaRPr lang="en-US"/>
        </a:p>
      </dgm:t>
    </dgm:pt>
    <dgm:pt modelId="{59759294-C0E7-4453-A78B-679515942082}">
      <dgm:prSet phldrT="[Text]"/>
      <dgm:spPr>
        <a:solidFill>
          <a:schemeClr val="tx2">
            <a:lumMod val="60000"/>
            <a:lumOff val="40000"/>
          </a:schemeClr>
        </a:solidFill>
      </dgm:spPr>
      <dgm:t>
        <a:bodyPr/>
        <a:lstStyle/>
        <a:p>
          <a:pPr algn="ctr"/>
          <a:r>
            <a:rPr lang="en-US" dirty="0" err="1"/>
            <a:t>DS2</a:t>
          </a:r>
          <a:endParaRPr lang="en-US" dirty="0"/>
        </a:p>
      </dgm:t>
    </dgm:pt>
    <dgm:pt modelId="{36EC1310-011E-4C7D-91B1-ED4EB3C775C4}" type="parTrans" cxnId="{93677192-0650-48DE-9869-9932A7771BD9}">
      <dgm:prSet/>
      <dgm:spPr/>
      <dgm:t>
        <a:bodyPr/>
        <a:lstStyle/>
        <a:p>
          <a:pPr algn="ctr"/>
          <a:endParaRPr lang="en-US"/>
        </a:p>
      </dgm:t>
    </dgm:pt>
    <dgm:pt modelId="{3A195201-05B0-4635-92FD-69A5FD754D3F}" type="sibTrans" cxnId="{93677192-0650-48DE-9869-9932A7771BD9}">
      <dgm:prSet/>
      <dgm:spPr/>
      <dgm:t>
        <a:bodyPr/>
        <a:lstStyle/>
        <a:p>
          <a:pPr algn="ctr"/>
          <a:endParaRPr lang="en-US"/>
        </a:p>
      </dgm:t>
    </dgm:pt>
    <dgm:pt modelId="{7A1ECD91-52D0-4F99-9AC1-8CE8C91D7432}">
      <dgm:prSet phldrT="[Text]" custT="1"/>
      <dgm:spPr>
        <a:solidFill>
          <a:schemeClr val="bg1">
            <a:lumMod val="95000"/>
            <a:alpha val="90000"/>
          </a:schemeClr>
        </a:solidFill>
      </dgm:spPr>
      <dgm:t>
        <a:bodyPr/>
        <a:lstStyle/>
        <a:p>
          <a:pPr algn="ctr"/>
          <a:r>
            <a:rPr lang="en-US" sz="1600" b="1" dirty="0">
              <a:latin typeface="+mn-lt"/>
            </a:rPr>
            <a:t>Program Meetings</a:t>
          </a:r>
          <a:br>
            <a:rPr lang="en-US" sz="1600" b="1" dirty="0">
              <a:latin typeface="+mn-lt"/>
            </a:rPr>
          </a:br>
          <a:r>
            <a:rPr lang="en-US" sz="1100" b="0" i="0" dirty="0">
              <a:latin typeface="+mn-lt"/>
            </a:rPr>
            <a:t>Attend 2 of 4 meetings</a:t>
          </a:r>
        </a:p>
      </dgm:t>
    </dgm:pt>
    <dgm:pt modelId="{4AFC2985-CCDB-47F8-8B8D-85A887AA5F6F}" type="parTrans" cxnId="{74BAD52B-A93E-42A0-B8D8-953803A23AFC}">
      <dgm:prSet/>
      <dgm:spPr/>
      <dgm:t>
        <a:bodyPr/>
        <a:lstStyle/>
        <a:p>
          <a:pPr algn="ctr"/>
          <a:endParaRPr lang="en-US"/>
        </a:p>
      </dgm:t>
    </dgm:pt>
    <dgm:pt modelId="{3535AB23-434B-4CB6-B055-83A7456E940F}" type="sibTrans" cxnId="{74BAD52B-A93E-42A0-B8D8-953803A23AFC}">
      <dgm:prSet/>
      <dgm:spPr/>
      <dgm:t>
        <a:bodyPr/>
        <a:lstStyle/>
        <a:p>
          <a:pPr algn="ctr"/>
          <a:endParaRPr lang="en-US"/>
        </a:p>
      </dgm:t>
    </dgm:pt>
    <dgm:pt modelId="{FEF874F1-6641-46C8-9604-D0C089BD6683}">
      <dgm:prSet phldrT="[Text]"/>
      <dgm:spPr>
        <a:solidFill>
          <a:schemeClr val="tx2">
            <a:lumMod val="60000"/>
            <a:lumOff val="40000"/>
          </a:schemeClr>
        </a:solidFill>
      </dgm:spPr>
      <dgm:t>
        <a:bodyPr/>
        <a:lstStyle/>
        <a:p>
          <a:pPr algn="ctr"/>
          <a:r>
            <a:rPr lang="en-US" dirty="0" err="1"/>
            <a:t>DS3</a:t>
          </a:r>
          <a:endParaRPr lang="en-US" dirty="0"/>
        </a:p>
      </dgm:t>
    </dgm:pt>
    <dgm:pt modelId="{4DD7DE1C-E6EC-4F51-991B-CBBB67F5A01C}" type="parTrans" cxnId="{5DDBAAF8-23A2-4B2F-8917-01AD2D88F77D}">
      <dgm:prSet/>
      <dgm:spPr/>
      <dgm:t>
        <a:bodyPr/>
        <a:lstStyle/>
        <a:p>
          <a:pPr algn="ctr"/>
          <a:endParaRPr lang="en-US"/>
        </a:p>
      </dgm:t>
    </dgm:pt>
    <dgm:pt modelId="{237619BF-C44B-4BAA-9416-BA1BF76A7269}" type="sibTrans" cxnId="{5DDBAAF8-23A2-4B2F-8917-01AD2D88F77D}">
      <dgm:prSet/>
      <dgm:spPr/>
      <dgm:t>
        <a:bodyPr/>
        <a:lstStyle/>
        <a:p>
          <a:pPr algn="ctr"/>
          <a:endParaRPr lang="en-US"/>
        </a:p>
      </dgm:t>
    </dgm:pt>
    <dgm:pt modelId="{A226A9B7-71A1-44C3-BFDD-9F49821FF90D}">
      <dgm:prSet phldrT="[Text]" custT="1"/>
      <dgm:spPr>
        <a:solidFill>
          <a:schemeClr val="bg1">
            <a:lumMod val="95000"/>
            <a:alpha val="90000"/>
          </a:schemeClr>
        </a:solidFill>
      </dgm:spPr>
      <dgm:t>
        <a:bodyPr/>
        <a:lstStyle/>
        <a:p>
          <a:pPr algn="ctr"/>
          <a:r>
            <a:rPr lang="en-US" sz="1600" b="1" dirty="0"/>
            <a:t>Journaling</a:t>
          </a:r>
          <a:br>
            <a:rPr lang="en-US" sz="1600" b="1" dirty="0"/>
          </a:br>
          <a:r>
            <a:rPr lang="en-US" sz="1050" b="0" i="0" dirty="0">
              <a:latin typeface="+mn-lt"/>
            </a:rPr>
            <a:t>• Attend 1 writing workshop</a:t>
          </a:r>
          <a:br>
            <a:rPr lang="en-US" sz="1050" b="0" i="0" dirty="0">
              <a:latin typeface="+mn-lt"/>
            </a:rPr>
          </a:br>
          <a:r>
            <a:rPr lang="en-US" sz="1050" b="0" i="0" dirty="0">
              <a:latin typeface="+mn-lt"/>
            </a:rPr>
            <a:t>• Write 3 sets of journals </a:t>
          </a:r>
          <a:br>
            <a:rPr lang="en-US" sz="1050" b="0" i="0" dirty="0">
              <a:latin typeface="+mn-lt"/>
            </a:rPr>
          </a:br>
          <a:r>
            <a:rPr lang="en-US" sz="900" b="0" i="1" dirty="0">
              <a:latin typeface="+mn-lt"/>
            </a:rPr>
            <a:t>(3 entries per set)</a:t>
          </a:r>
          <a:endParaRPr lang="en-US" sz="1050" dirty="0"/>
        </a:p>
      </dgm:t>
    </dgm:pt>
    <dgm:pt modelId="{46FBC398-9C94-4003-90E5-AC9F051E808E}" type="parTrans" cxnId="{44985A05-60CF-4A5C-9B9A-98C3D6BBDAA9}">
      <dgm:prSet/>
      <dgm:spPr/>
      <dgm:t>
        <a:bodyPr/>
        <a:lstStyle/>
        <a:p>
          <a:pPr algn="ctr"/>
          <a:endParaRPr lang="en-US"/>
        </a:p>
      </dgm:t>
    </dgm:pt>
    <dgm:pt modelId="{7C5CC6DF-1949-4A60-AD67-86231597FBAB}" type="sibTrans" cxnId="{44985A05-60CF-4A5C-9B9A-98C3D6BBDAA9}">
      <dgm:prSet/>
      <dgm:spPr/>
      <dgm:t>
        <a:bodyPr/>
        <a:lstStyle/>
        <a:p>
          <a:pPr algn="ctr"/>
          <a:endParaRPr lang="en-US"/>
        </a:p>
      </dgm:t>
    </dgm:pt>
    <dgm:pt modelId="{45A03AC9-A911-4B86-84E2-1812DAB38E1E}">
      <dgm:prSet phldrT="[Text]" custT="1"/>
      <dgm:spPr>
        <a:solidFill>
          <a:schemeClr val="bg1">
            <a:lumMod val="95000"/>
            <a:alpha val="90000"/>
          </a:schemeClr>
        </a:solidFill>
      </dgm:spPr>
      <dgm:t>
        <a:bodyPr/>
        <a:lstStyle/>
        <a:p>
          <a:pPr algn="ctr"/>
          <a:r>
            <a:rPr lang="en-US" sz="1600" b="1" dirty="0" err="1"/>
            <a:t>SPEA</a:t>
          </a:r>
          <a:br>
            <a:rPr lang="en-US" sz="1600" b="1" dirty="0"/>
          </a:br>
          <a:r>
            <a:rPr lang="en-US" sz="1100" b="0" i="0" dirty="0"/>
            <a:t>Actively participate</a:t>
          </a:r>
          <a:br>
            <a:rPr lang="en-US" sz="1100" b="0" i="0" dirty="0"/>
          </a:br>
          <a:r>
            <a:rPr lang="en-US" sz="900" b="0" i="1" dirty="0"/>
            <a:t>(Student Professional Ethics Program)</a:t>
          </a:r>
          <a:endParaRPr lang="en-US" sz="900" b="0" i="0" dirty="0"/>
        </a:p>
      </dgm:t>
    </dgm:pt>
    <dgm:pt modelId="{8C10AA41-AC09-4271-92EF-DC4E7147350C}" type="parTrans" cxnId="{76E22BDB-45E7-49A3-B59B-44CDDE9E09FB}">
      <dgm:prSet/>
      <dgm:spPr/>
      <dgm:t>
        <a:bodyPr/>
        <a:lstStyle/>
        <a:p>
          <a:pPr algn="ctr"/>
          <a:endParaRPr lang="en-US"/>
        </a:p>
      </dgm:t>
    </dgm:pt>
    <dgm:pt modelId="{11473FE1-7095-4943-8192-D11D013EF22F}" type="sibTrans" cxnId="{76E22BDB-45E7-49A3-B59B-44CDDE9E09FB}">
      <dgm:prSet/>
      <dgm:spPr/>
      <dgm:t>
        <a:bodyPr/>
        <a:lstStyle/>
        <a:p>
          <a:pPr algn="ctr"/>
          <a:endParaRPr lang="en-US"/>
        </a:p>
      </dgm:t>
    </dgm:pt>
    <dgm:pt modelId="{2B19DF5A-714D-49EA-8952-3F6FE627997D}">
      <dgm:prSet custT="1"/>
      <dgm:spPr>
        <a:solidFill>
          <a:schemeClr val="bg1">
            <a:lumMod val="95000"/>
            <a:alpha val="90000"/>
          </a:schemeClr>
        </a:solidFill>
      </dgm:spPr>
      <dgm:t>
        <a:bodyPr/>
        <a:lstStyle/>
        <a:p>
          <a:pPr algn="ctr"/>
          <a:r>
            <a:rPr lang="en-US" sz="1600" b="1" dirty="0"/>
            <a:t>Events</a:t>
          </a:r>
          <a:br>
            <a:rPr lang="en-US" sz="1600" b="1" dirty="0"/>
          </a:br>
          <a:r>
            <a:rPr lang="en-US" sz="1050" b="0" i="0" dirty="0">
              <a:latin typeface="+mn-lt"/>
            </a:rPr>
            <a:t>• </a:t>
          </a:r>
          <a:r>
            <a:rPr lang="en-US" sz="1050" b="0" dirty="0"/>
            <a:t>Attend 2+ ethics/humanities events</a:t>
          </a:r>
          <a:br>
            <a:rPr lang="en-US" sz="1050" b="0" dirty="0"/>
          </a:br>
          <a:r>
            <a:rPr lang="en-US" sz="1050" b="0" i="0" dirty="0">
              <a:latin typeface="+mn-lt"/>
            </a:rPr>
            <a:t>• Write 1-page reflections for each event</a:t>
          </a:r>
          <a:endParaRPr lang="en-US" sz="1050" b="1" dirty="0"/>
        </a:p>
      </dgm:t>
    </dgm:pt>
    <dgm:pt modelId="{6B1C44CC-830A-4F12-AB45-BC70303EF587}" type="parTrans" cxnId="{3A14DFC5-5394-45F0-ACBF-D8F053354EA1}">
      <dgm:prSet/>
      <dgm:spPr/>
      <dgm:t>
        <a:bodyPr/>
        <a:lstStyle/>
        <a:p>
          <a:pPr algn="ctr"/>
          <a:endParaRPr lang="en-US"/>
        </a:p>
      </dgm:t>
    </dgm:pt>
    <dgm:pt modelId="{2E68CDCC-3A73-434E-BA7B-5AAA6DB9B4D4}" type="sibTrans" cxnId="{3A14DFC5-5394-45F0-ACBF-D8F053354EA1}">
      <dgm:prSet/>
      <dgm:spPr/>
      <dgm:t>
        <a:bodyPr/>
        <a:lstStyle/>
        <a:p>
          <a:pPr algn="ctr"/>
          <a:endParaRPr lang="en-US"/>
        </a:p>
      </dgm:t>
    </dgm:pt>
    <dgm:pt modelId="{805F32D4-08EB-46BB-8299-FFEF11CF2C1E}">
      <dgm:prSet phldrT="[Text]" custT="1"/>
      <dgm:spPr>
        <a:solidFill>
          <a:schemeClr val="bg1">
            <a:lumMod val="95000"/>
            <a:alpha val="90000"/>
          </a:schemeClr>
        </a:solidFill>
      </dgm:spPr>
      <dgm:t>
        <a:bodyPr/>
        <a:lstStyle/>
        <a:p>
          <a:pPr algn="ctr"/>
          <a:r>
            <a:rPr lang="en-US" sz="1600" b="1" i="0" dirty="0">
              <a:latin typeface="+mn-lt"/>
            </a:rPr>
            <a:t>Elective</a:t>
          </a:r>
          <a:br>
            <a:rPr lang="en-US" sz="1100" b="0" i="0" dirty="0">
              <a:latin typeface="+mn-lt"/>
            </a:rPr>
          </a:br>
          <a:r>
            <a:rPr lang="en-US" sz="1100" b="0" i="0" dirty="0">
              <a:latin typeface="+mn-lt"/>
            </a:rPr>
            <a:t>Take 1 humanities and ethics course</a:t>
          </a:r>
          <a:endParaRPr lang="en-US" sz="900" b="0" i="1" dirty="0">
            <a:latin typeface="+mn-lt"/>
          </a:endParaRPr>
        </a:p>
      </dgm:t>
    </dgm:pt>
    <dgm:pt modelId="{175C0A3B-1851-432F-8387-7F06C03C1062}" type="parTrans" cxnId="{41334CB8-649B-4829-BDA7-BF8E0186C708}">
      <dgm:prSet/>
      <dgm:spPr/>
      <dgm:t>
        <a:bodyPr/>
        <a:lstStyle/>
        <a:p>
          <a:pPr algn="ctr"/>
          <a:endParaRPr lang="en-US"/>
        </a:p>
      </dgm:t>
    </dgm:pt>
    <dgm:pt modelId="{853D5E5B-8760-4417-BE22-DC51EBE2274A}" type="sibTrans" cxnId="{41334CB8-649B-4829-BDA7-BF8E0186C708}">
      <dgm:prSet/>
      <dgm:spPr/>
      <dgm:t>
        <a:bodyPr/>
        <a:lstStyle/>
        <a:p>
          <a:pPr algn="ctr"/>
          <a:endParaRPr lang="en-US"/>
        </a:p>
      </dgm:t>
    </dgm:pt>
    <dgm:pt modelId="{34D0B229-2B33-4B00-8BBE-EB4B053A4A7D}">
      <dgm:prSet phldrT="[Text]" custT="1"/>
      <dgm:spPr>
        <a:solidFill>
          <a:schemeClr val="bg1">
            <a:lumMod val="95000"/>
            <a:alpha val="90000"/>
          </a:schemeClr>
        </a:solidFill>
      </dgm:spPr>
      <dgm:t>
        <a:bodyPr/>
        <a:lstStyle/>
        <a:p>
          <a:pPr algn="ctr"/>
          <a:r>
            <a:rPr lang="en-US" sz="1600" b="1" i="0" dirty="0">
              <a:latin typeface="+mn-lt"/>
            </a:rPr>
            <a:t>Final Project</a:t>
          </a:r>
          <a:br>
            <a:rPr lang="en-US" sz="1100" b="0" i="0" dirty="0">
              <a:latin typeface="+mn-lt"/>
            </a:rPr>
          </a:br>
          <a:r>
            <a:rPr lang="en-US" sz="1100" b="0" i="0" dirty="0">
              <a:latin typeface="+mn-lt"/>
            </a:rPr>
            <a:t>• Turn in 1-page outline in Spring</a:t>
          </a:r>
        </a:p>
      </dgm:t>
    </dgm:pt>
    <dgm:pt modelId="{6B9C549C-047F-40A0-BBCA-5E9F3728A901}" type="parTrans" cxnId="{221B1C8D-CE39-4517-8451-83A55A30997F}">
      <dgm:prSet/>
      <dgm:spPr/>
      <dgm:t>
        <a:bodyPr/>
        <a:lstStyle/>
        <a:p>
          <a:pPr algn="ctr"/>
          <a:endParaRPr lang="en-US"/>
        </a:p>
      </dgm:t>
    </dgm:pt>
    <dgm:pt modelId="{D80BAC03-BFC8-4903-8749-0B22F840CD59}" type="sibTrans" cxnId="{221B1C8D-CE39-4517-8451-83A55A30997F}">
      <dgm:prSet/>
      <dgm:spPr/>
      <dgm:t>
        <a:bodyPr/>
        <a:lstStyle/>
        <a:p>
          <a:pPr algn="ctr"/>
          <a:endParaRPr lang="en-US"/>
        </a:p>
      </dgm:t>
    </dgm:pt>
    <dgm:pt modelId="{692F4108-4D1E-4F2C-BB14-7D9CF130176A}">
      <dgm:prSet phldrT="[Text]" custT="1"/>
      <dgm:spPr>
        <a:solidFill>
          <a:schemeClr val="bg1">
            <a:lumMod val="95000"/>
            <a:alpha val="90000"/>
          </a:schemeClr>
        </a:solidFill>
      </dgm:spPr>
      <dgm:t>
        <a:bodyPr/>
        <a:lstStyle/>
        <a:p>
          <a:pPr algn="ctr"/>
          <a:r>
            <a:rPr lang="en-US" sz="1600" b="1" dirty="0"/>
            <a:t>Elective</a:t>
          </a:r>
          <a:br>
            <a:rPr lang="en-US" sz="1100" b="0" dirty="0"/>
          </a:br>
          <a:r>
            <a:rPr lang="en-US" sz="1100" b="0" dirty="0"/>
            <a:t>Take 1 humanities and ethics course</a:t>
          </a:r>
        </a:p>
      </dgm:t>
    </dgm:pt>
    <dgm:pt modelId="{2905D6D9-1356-4DE5-AD27-583B40A6E459}" type="parTrans" cxnId="{2DD082CC-3408-41DF-A0DA-DF23C084E1D3}">
      <dgm:prSet/>
      <dgm:spPr/>
      <dgm:t>
        <a:bodyPr/>
        <a:lstStyle/>
        <a:p>
          <a:pPr algn="ctr"/>
          <a:endParaRPr lang="en-US"/>
        </a:p>
      </dgm:t>
    </dgm:pt>
    <dgm:pt modelId="{1C3CEBA5-11E2-42F5-B406-477312548566}" type="sibTrans" cxnId="{2DD082CC-3408-41DF-A0DA-DF23C084E1D3}">
      <dgm:prSet/>
      <dgm:spPr/>
      <dgm:t>
        <a:bodyPr/>
        <a:lstStyle/>
        <a:p>
          <a:pPr algn="ctr"/>
          <a:endParaRPr lang="en-US"/>
        </a:p>
      </dgm:t>
    </dgm:pt>
    <dgm:pt modelId="{98AD4C46-C879-4DF0-82D7-2D90E8258995}">
      <dgm:prSet phldrT="[Text]" custT="1"/>
      <dgm:spPr>
        <a:solidFill>
          <a:schemeClr val="bg1">
            <a:lumMod val="95000"/>
            <a:alpha val="90000"/>
          </a:schemeClr>
        </a:solidFill>
      </dgm:spPr>
      <dgm:t>
        <a:bodyPr/>
        <a:lstStyle/>
        <a:p>
          <a:pPr algn="ctr"/>
          <a:r>
            <a:rPr lang="en-US" sz="1600" b="1" i="0" dirty="0">
              <a:latin typeface="+mn-lt"/>
            </a:rPr>
            <a:t>Events</a:t>
          </a:r>
          <a:br>
            <a:rPr lang="en-US" sz="1600" b="0" i="0" dirty="0">
              <a:latin typeface="+mn-lt"/>
            </a:rPr>
          </a:br>
          <a:r>
            <a:rPr lang="en-US" sz="1050" b="0" i="0" dirty="0">
              <a:latin typeface="+mn-lt"/>
            </a:rPr>
            <a:t>• </a:t>
          </a:r>
          <a:r>
            <a:rPr lang="en-US" sz="1050" b="0" dirty="0"/>
            <a:t>Attend 3+ ethics/humanities events</a:t>
          </a:r>
          <a:br>
            <a:rPr lang="en-US" sz="1050" b="0" dirty="0"/>
          </a:br>
          <a:r>
            <a:rPr lang="en-US" sz="1050" b="0" i="0" dirty="0">
              <a:latin typeface="+mn-lt"/>
            </a:rPr>
            <a:t>• Write 1-page reflections for each event</a:t>
          </a:r>
          <a:endParaRPr lang="en-US" sz="1050" b="0" dirty="0"/>
        </a:p>
      </dgm:t>
    </dgm:pt>
    <dgm:pt modelId="{622DF162-43E8-44B4-B01D-AABFFA67B200}" type="parTrans" cxnId="{D1F3FA11-DC70-43B7-A65A-5C1963D390C2}">
      <dgm:prSet/>
      <dgm:spPr/>
      <dgm:t>
        <a:bodyPr/>
        <a:lstStyle/>
        <a:p>
          <a:pPr algn="ctr"/>
          <a:endParaRPr lang="en-US"/>
        </a:p>
      </dgm:t>
    </dgm:pt>
    <dgm:pt modelId="{ACE6E13B-EB54-4A41-B508-8AAA60136AEF}" type="sibTrans" cxnId="{D1F3FA11-DC70-43B7-A65A-5C1963D390C2}">
      <dgm:prSet/>
      <dgm:spPr/>
      <dgm:t>
        <a:bodyPr/>
        <a:lstStyle/>
        <a:p>
          <a:pPr algn="ctr"/>
          <a:endParaRPr lang="en-US"/>
        </a:p>
      </dgm:t>
    </dgm:pt>
    <dgm:pt modelId="{6DFF07FD-9D1B-4720-B1EE-7520F83BB69D}">
      <dgm:prSet phldrT="[Text]" custT="1"/>
      <dgm:spPr>
        <a:solidFill>
          <a:schemeClr val="bg1">
            <a:lumMod val="95000"/>
            <a:alpha val="90000"/>
          </a:schemeClr>
        </a:solidFill>
      </dgm:spPr>
      <dgm:t>
        <a:bodyPr/>
        <a:lstStyle/>
        <a:p>
          <a:pPr algn="ctr"/>
          <a:r>
            <a:rPr lang="en-US" sz="1600" b="1" i="0" dirty="0" err="1">
              <a:latin typeface="+mn-lt"/>
            </a:rPr>
            <a:t>SPEA</a:t>
          </a:r>
          <a:br>
            <a:rPr lang="en-US" sz="900" b="0" i="0" dirty="0">
              <a:latin typeface="+mn-lt"/>
            </a:rPr>
          </a:br>
          <a:r>
            <a:rPr lang="en-US" sz="1100" b="0" i="0" dirty="0">
              <a:latin typeface="+mn-lt"/>
            </a:rPr>
            <a:t>Actively participate</a:t>
          </a:r>
          <a:endParaRPr lang="en-US" sz="1100" b="0" i="1" dirty="0">
            <a:latin typeface="+mn-lt"/>
          </a:endParaRPr>
        </a:p>
      </dgm:t>
    </dgm:pt>
    <dgm:pt modelId="{395B246B-C31E-490A-BF23-8226CCB35AE6}" type="parTrans" cxnId="{02FA67A5-0C84-437C-9964-EBD9DD5AEBA5}">
      <dgm:prSet/>
      <dgm:spPr/>
      <dgm:t>
        <a:bodyPr/>
        <a:lstStyle/>
        <a:p>
          <a:pPr algn="ctr"/>
          <a:endParaRPr lang="en-US"/>
        </a:p>
      </dgm:t>
    </dgm:pt>
    <dgm:pt modelId="{7B06CF0D-E187-478E-98B7-C1D54799595E}" type="sibTrans" cxnId="{02FA67A5-0C84-437C-9964-EBD9DD5AEBA5}">
      <dgm:prSet/>
      <dgm:spPr/>
      <dgm:t>
        <a:bodyPr/>
        <a:lstStyle/>
        <a:p>
          <a:pPr algn="ctr"/>
          <a:endParaRPr lang="en-US"/>
        </a:p>
      </dgm:t>
    </dgm:pt>
    <dgm:pt modelId="{E4C566C6-47EA-4167-8E48-BECF5EFA069F}">
      <dgm:prSet phldrT="[Text]" custT="1"/>
      <dgm:spPr>
        <a:solidFill>
          <a:schemeClr val="bg1">
            <a:lumMod val="95000"/>
            <a:alpha val="90000"/>
          </a:schemeClr>
        </a:solidFill>
      </dgm:spPr>
      <dgm:t>
        <a:bodyPr/>
        <a:lstStyle/>
        <a:p>
          <a:pPr algn="ctr"/>
          <a:r>
            <a:rPr lang="en-US" sz="1600" b="1" i="0" dirty="0">
              <a:latin typeface="+mn-lt"/>
            </a:rPr>
            <a:t>Events</a:t>
          </a:r>
          <a:br>
            <a:rPr lang="en-US" sz="1100" b="0" i="0" dirty="0">
              <a:latin typeface="+mn-lt"/>
            </a:rPr>
          </a:br>
          <a:r>
            <a:rPr lang="en-US" sz="1050" b="0" i="0" dirty="0">
              <a:latin typeface="+mn-lt"/>
            </a:rPr>
            <a:t>• </a:t>
          </a:r>
          <a:r>
            <a:rPr lang="en-US" sz="1050" b="0" dirty="0"/>
            <a:t>Attend 3+ ethics/humanities events</a:t>
          </a:r>
          <a:br>
            <a:rPr lang="en-US" sz="1050" b="0" dirty="0"/>
          </a:br>
          <a:r>
            <a:rPr lang="en-US" sz="1050" b="0" i="0" dirty="0">
              <a:latin typeface="+mn-lt"/>
            </a:rPr>
            <a:t>• Write 1-page reflections for each event</a:t>
          </a:r>
        </a:p>
      </dgm:t>
    </dgm:pt>
    <dgm:pt modelId="{DB03AED8-0FF1-42E9-A5E6-C8F96576313F}" type="parTrans" cxnId="{75E55B37-87ED-479D-9AD3-CE81D4CC8399}">
      <dgm:prSet/>
      <dgm:spPr/>
      <dgm:t>
        <a:bodyPr/>
        <a:lstStyle/>
        <a:p>
          <a:pPr algn="ctr"/>
          <a:endParaRPr lang="en-US"/>
        </a:p>
      </dgm:t>
    </dgm:pt>
    <dgm:pt modelId="{642829B2-043A-4B48-98EE-AF1A0E91E9AE}" type="sibTrans" cxnId="{75E55B37-87ED-479D-9AD3-CE81D4CC8399}">
      <dgm:prSet/>
      <dgm:spPr/>
      <dgm:t>
        <a:bodyPr/>
        <a:lstStyle/>
        <a:p>
          <a:pPr algn="ctr"/>
          <a:endParaRPr lang="en-US"/>
        </a:p>
      </dgm:t>
    </dgm:pt>
    <dgm:pt modelId="{123F406E-CCB0-4652-9CE8-E4C2160E13DA}">
      <dgm:prSet phldrT="[Text]" custT="1"/>
      <dgm:spPr>
        <a:solidFill>
          <a:schemeClr val="bg1">
            <a:lumMod val="95000"/>
            <a:alpha val="90000"/>
          </a:schemeClr>
        </a:solidFill>
      </dgm:spPr>
      <dgm:t>
        <a:bodyPr/>
        <a:lstStyle/>
        <a:p>
          <a:pPr algn="ctr"/>
          <a:r>
            <a:rPr lang="en-US" sz="1600" b="1" dirty="0"/>
            <a:t>Program Meetings</a:t>
          </a:r>
          <a:br>
            <a:rPr lang="en-US" sz="900" b="0" dirty="0"/>
          </a:br>
          <a:r>
            <a:rPr lang="en-US" sz="1100" b="0" dirty="0"/>
            <a:t>Attend 2 of 4 meetings</a:t>
          </a:r>
          <a:endParaRPr lang="en-US" sz="1100" dirty="0"/>
        </a:p>
      </dgm:t>
    </dgm:pt>
    <dgm:pt modelId="{A7AD8E44-2BD1-4034-9D59-B091CE25C4B9}" type="parTrans" cxnId="{2B234AF3-BE43-4214-9106-DF8CADD39AA1}">
      <dgm:prSet/>
      <dgm:spPr/>
      <dgm:t>
        <a:bodyPr/>
        <a:lstStyle/>
        <a:p>
          <a:pPr algn="ctr"/>
          <a:endParaRPr lang="en-US"/>
        </a:p>
      </dgm:t>
    </dgm:pt>
    <dgm:pt modelId="{32B994E0-6366-4F06-B38B-F6AEF048CF6B}" type="sibTrans" cxnId="{2B234AF3-BE43-4214-9106-DF8CADD39AA1}">
      <dgm:prSet/>
      <dgm:spPr/>
      <dgm:t>
        <a:bodyPr/>
        <a:lstStyle/>
        <a:p>
          <a:pPr algn="ctr"/>
          <a:endParaRPr lang="en-US"/>
        </a:p>
      </dgm:t>
    </dgm:pt>
    <dgm:pt modelId="{B8C4ECE6-2EA3-459D-87C9-FF69D9A387AD}">
      <dgm:prSet phldrT="[Text]" custT="1"/>
      <dgm:spPr>
        <a:solidFill>
          <a:schemeClr val="bg1">
            <a:lumMod val="95000"/>
            <a:alpha val="90000"/>
          </a:schemeClr>
        </a:solidFill>
      </dgm:spPr>
      <dgm:t>
        <a:bodyPr/>
        <a:lstStyle/>
        <a:p>
          <a:pPr algn="ctr"/>
          <a:r>
            <a:rPr lang="en-US" sz="1600" b="1" dirty="0" err="1"/>
            <a:t>SPEA</a:t>
          </a:r>
          <a:br>
            <a:rPr lang="en-US" sz="900" b="0" dirty="0"/>
          </a:br>
          <a:r>
            <a:rPr lang="en-US" sz="1100" b="0" dirty="0"/>
            <a:t>Actively participate </a:t>
          </a:r>
          <a:endParaRPr lang="en-US" sz="1100" dirty="0"/>
        </a:p>
      </dgm:t>
    </dgm:pt>
    <dgm:pt modelId="{4916412C-7BFA-45AC-B597-EC63B9857E54}" type="parTrans" cxnId="{4E139E8A-0F5F-4D1A-A216-271E8917DBE4}">
      <dgm:prSet/>
      <dgm:spPr/>
      <dgm:t>
        <a:bodyPr/>
        <a:lstStyle/>
        <a:p>
          <a:pPr algn="ctr"/>
          <a:endParaRPr lang="en-US"/>
        </a:p>
      </dgm:t>
    </dgm:pt>
    <dgm:pt modelId="{E31D94FB-F299-4828-B0CC-65F54751C715}" type="sibTrans" cxnId="{4E139E8A-0F5F-4D1A-A216-271E8917DBE4}">
      <dgm:prSet/>
      <dgm:spPr/>
      <dgm:t>
        <a:bodyPr/>
        <a:lstStyle/>
        <a:p>
          <a:pPr algn="ctr"/>
          <a:endParaRPr lang="en-US"/>
        </a:p>
      </dgm:t>
    </dgm:pt>
    <dgm:pt modelId="{0AFDD2E5-0A77-4500-A2C5-960E35DE09E7}">
      <dgm:prSet custT="1"/>
      <dgm:spPr>
        <a:solidFill>
          <a:schemeClr val="bg1">
            <a:lumMod val="95000"/>
            <a:alpha val="90000"/>
          </a:schemeClr>
        </a:solidFill>
      </dgm:spPr>
      <dgm:t>
        <a:bodyPr/>
        <a:lstStyle/>
        <a:p>
          <a:pPr algn="ctr"/>
          <a:r>
            <a:rPr lang="en-US" sz="1600" b="1" i="0" dirty="0">
              <a:latin typeface="+mn-lt"/>
            </a:rPr>
            <a:t>Elective</a:t>
          </a:r>
          <a:br>
            <a:rPr lang="en-US" sz="1050" b="0" i="0" dirty="0">
              <a:latin typeface="+mn-lt"/>
            </a:rPr>
          </a:br>
          <a:r>
            <a:rPr lang="en-US" sz="1050" b="0" i="0" dirty="0">
              <a:latin typeface="+mn-lt"/>
            </a:rPr>
            <a:t>Take 1 humanities and ethics course</a:t>
          </a:r>
          <a:br>
            <a:rPr lang="en-US" sz="1050" b="0" i="0" dirty="0">
              <a:latin typeface="+mn-lt"/>
            </a:rPr>
          </a:br>
          <a:r>
            <a:rPr lang="en-US" sz="900" b="0" i="1" dirty="0">
              <a:latin typeface="+mn-lt"/>
            </a:rPr>
            <a:t>e.g., Art of Observation, Ethics: Historical Lessons, Suffering: Pathographies of Mental Illness</a:t>
          </a:r>
          <a:endParaRPr lang="en-US" sz="900" b="1" dirty="0"/>
        </a:p>
      </dgm:t>
    </dgm:pt>
    <dgm:pt modelId="{B6902E4D-E31A-40B0-A505-D703F396CD21}" type="parTrans" cxnId="{E6ADF7E4-E0E2-4555-BB96-C5DF992009B6}">
      <dgm:prSet/>
      <dgm:spPr/>
      <dgm:t>
        <a:bodyPr/>
        <a:lstStyle/>
        <a:p>
          <a:endParaRPr lang="en-US"/>
        </a:p>
      </dgm:t>
    </dgm:pt>
    <dgm:pt modelId="{D255BEA7-03C2-42D3-A70C-917FE4F8A172}" type="sibTrans" cxnId="{E6ADF7E4-E0E2-4555-BB96-C5DF992009B6}">
      <dgm:prSet/>
      <dgm:spPr/>
      <dgm:t>
        <a:bodyPr/>
        <a:lstStyle/>
        <a:p>
          <a:endParaRPr lang="en-US"/>
        </a:p>
      </dgm:t>
    </dgm:pt>
    <dgm:pt modelId="{E4B5C81D-00FC-465C-A793-EF896484F8C6}">
      <dgm:prSet phldrT="[Text]" custT="1"/>
      <dgm:spPr>
        <a:solidFill>
          <a:schemeClr val="bg1">
            <a:lumMod val="95000"/>
            <a:alpha val="90000"/>
          </a:schemeClr>
        </a:solidFill>
      </dgm:spPr>
      <dgm:t>
        <a:bodyPr/>
        <a:lstStyle/>
        <a:p>
          <a:pPr algn="ctr"/>
          <a:r>
            <a:rPr lang="en-US" sz="1600" b="1" i="0" dirty="0">
              <a:latin typeface="+mn-lt"/>
            </a:rPr>
            <a:t>Final Project</a:t>
          </a:r>
          <a:br>
            <a:rPr lang="en-US" sz="1050" b="0" i="0" dirty="0">
              <a:latin typeface="+mn-lt"/>
            </a:rPr>
          </a:br>
          <a:r>
            <a:rPr lang="en-US" sz="1100" b="0" i="0" dirty="0">
              <a:latin typeface="+mn-lt"/>
            </a:rPr>
            <a:t>• Turn in project draft in Fall</a:t>
          </a:r>
          <a:br>
            <a:rPr lang="en-US" sz="1100" b="0" i="0" dirty="0">
              <a:latin typeface="+mn-lt"/>
            </a:rPr>
          </a:br>
          <a:r>
            <a:rPr lang="en-US" sz="1100" b="0" i="0" dirty="0">
              <a:latin typeface="+mn-lt"/>
            </a:rPr>
            <a:t>• Turn in completed project in Spring</a:t>
          </a:r>
        </a:p>
      </dgm:t>
    </dgm:pt>
    <dgm:pt modelId="{09D8A465-73CB-437B-8772-5A46CF765BBB}" type="parTrans" cxnId="{0338C655-86E4-4CE3-ABF9-5C6B19819BB2}">
      <dgm:prSet/>
      <dgm:spPr/>
    </dgm:pt>
    <dgm:pt modelId="{0E47A634-99AE-403B-9BBA-6970B264C641}" type="sibTrans" cxnId="{0338C655-86E4-4CE3-ABF9-5C6B19819BB2}">
      <dgm:prSet/>
      <dgm:spPr/>
    </dgm:pt>
    <dgm:pt modelId="{0B044C78-D716-4215-9592-9182885738A2}" type="pres">
      <dgm:prSet presAssocID="{B6B170AD-30D5-4874-8089-3CB0E3E58134}" presName="Name0" presStyleCnt="0">
        <dgm:presLayoutVars>
          <dgm:dir/>
          <dgm:animLvl val="lvl"/>
          <dgm:resizeHandles val="exact"/>
        </dgm:presLayoutVars>
      </dgm:prSet>
      <dgm:spPr/>
    </dgm:pt>
    <dgm:pt modelId="{D92F00C2-04B2-4241-BFCA-3562B9F1B0D9}" type="pres">
      <dgm:prSet presAssocID="{D4E5F12E-7CBF-43D1-8E70-5342B2A066FB}" presName="vertFlow" presStyleCnt="0"/>
      <dgm:spPr/>
    </dgm:pt>
    <dgm:pt modelId="{A77CB955-807D-4C93-B4FE-93A5CC9C96B4}" type="pres">
      <dgm:prSet presAssocID="{D4E5F12E-7CBF-43D1-8E70-5342B2A066FB}" presName="header" presStyleLbl="node1" presStyleIdx="0" presStyleCnt="3"/>
      <dgm:spPr/>
    </dgm:pt>
    <dgm:pt modelId="{3796AB95-10B8-49D9-A499-28578CDED9F5}" type="pres">
      <dgm:prSet presAssocID="{8C10AA41-AC09-4271-92EF-DC4E7147350C}" presName="parTrans" presStyleLbl="sibTrans2D1" presStyleIdx="0" presStyleCnt="14"/>
      <dgm:spPr/>
    </dgm:pt>
    <dgm:pt modelId="{38DF9C9B-5FFC-4A01-9951-CE8322D3DB0A}" type="pres">
      <dgm:prSet presAssocID="{45A03AC9-A911-4B86-84E2-1812DAB38E1E}" presName="child" presStyleLbl="alignAccFollowNode1" presStyleIdx="0" presStyleCnt="14" custScaleY="95111">
        <dgm:presLayoutVars>
          <dgm:chMax val="0"/>
          <dgm:bulletEnabled val="1"/>
        </dgm:presLayoutVars>
      </dgm:prSet>
      <dgm:spPr/>
    </dgm:pt>
    <dgm:pt modelId="{8726E85A-F685-452F-9CB0-D805B6B799D4}" type="pres">
      <dgm:prSet presAssocID="{11473FE1-7095-4943-8192-D11D013EF22F}" presName="sibTrans" presStyleLbl="sibTrans2D1" presStyleIdx="1" presStyleCnt="14"/>
      <dgm:spPr/>
    </dgm:pt>
    <dgm:pt modelId="{18126345-42C0-4191-82EB-F2DC17CD3A6C}" type="pres">
      <dgm:prSet presAssocID="{2B19DF5A-714D-49EA-8952-3F6FE627997D}" presName="child" presStyleLbl="alignAccFollowNode1" presStyleIdx="1" presStyleCnt="14" custScaleY="106641">
        <dgm:presLayoutVars>
          <dgm:chMax val="0"/>
          <dgm:bulletEnabled val="1"/>
        </dgm:presLayoutVars>
      </dgm:prSet>
      <dgm:spPr/>
    </dgm:pt>
    <dgm:pt modelId="{F86AAD7E-AD5E-426C-A11C-BF12D8D3C193}" type="pres">
      <dgm:prSet presAssocID="{2E68CDCC-3A73-434E-BA7B-5AAA6DB9B4D4}" presName="sibTrans" presStyleLbl="sibTrans2D1" presStyleIdx="2" presStyleCnt="14"/>
      <dgm:spPr/>
    </dgm:pt>
    <dgm:pt modelId="{D766ACB2-AA73-4866-841F-96C75DBDB5BA}" type="pres">
      <dgm:prSet presAssocID="{0AFDD2E5-0A77-4500-A2C5-960E35DE09E7}" presName="child" presStyleLbl="alignAccFollowNode1" presStyleIdx="2" presStyleCnt="14">
        <dgm:presLayoutVars>
          <dgm:chMax val="0"/>
          <dgm:bulletEnabled val="1"/>
        </dgm:presLayoutVars>
      </dgm:prSet>
      <dgm:spPr/>
    </dgm:pt>
    <dgm:pt modelId="{EE72D013-23F3-455D-8C6D-813F05451764}" type="pres">
      <dgm:prSet presAssocID="{D4E5F12E-7CBF-43D1-8E70-5342B2A066FB}" presName="hSp" presStyleCnt="0"/>
      <dgm:spPr/>
    </dgm:pt>
    <dgm:pt modelId="{711C1809-919A-46E5-9852-75A2DAFDF29C}" type="pres">
      <dgm:prSet presAssocID="{59759294-C0E7-4453-A78B-679515942082}" presName="vertFlow" presStyleCnt="0"/>
      <dgm:spPr/>
    </dgm:pt>
    <dgm:pt modelId="{AA77AA6E-6821-4CA3-8B63-246E51AD4E6A}" type="pres">
      <dgm:prSet presAssocID="{59759294-C0E7-4453-A78B-679515942082}" presName="header" presStyleLbl="node1" presStyleIdx="1" presStyleCnt="3"/>
      <dgm:spPr/>
    </dgm:pt>
    <dgm:pt modelId="{D8C1FEF3-57BC-432A-8C21-7E64CC3AFE6D}" type="pres">
      <dgm:prSet presAssocID="{4AFC2985-CCDB-47F8-8B8D-85A887AA5F6F}" presName="parTrans" presStyleLbl="sibTrans2D1" presStyleIdx="3" presStyleCnt="14"/>
      <dgm:spPr/>
    </dgm:pt>
    <dgm:pt modelId="{1507E1F4-1513-4BE4-BF25-85D4B6FE1A10}" type="pres">
      <dgm:prSet presAssocID="{7A1ECD91-52D0-4F99-9AC1-8CE8C91D7432}" presName="child" presStyleLbl="alignAccFollowNode1" presStyleIdx="3" presStyleCnt="14" custScaleY="94783">
        <dgm:presLayoutVars>
          <dgm:chMax val="0"/>
          <dgm:bulletEnabled val="1"/>
        </dgm:presLayoutVars>
      </dgm:prSet>
      <dgm:spPr/>
    </dgm:pt>
    <dgm:pt modelId="{0B68038E-B898-44CB-A31A-755B1D25AD4E}" type="pres">
      <dgm:prSet presAssocID="{3535AB23-434B-4CB6-B055-83A7456E940F}" presName="sibTrans" presStyleLbl="sibTrans2D1" presStyleIdx="4" presStyleCnt="14"/>
      <dgm:spPr/>
    </dgm:pt>
    <dgm:pt modelId="{3D72D76C-C8C9-46E5-96BA-44CCC2BBD60F}" type="pres">
      <dgm:prSet presAssocID="{6DFF07FD-9D1B-4720-B1EE-7520F83BB69D}" presName="child" presStyleLbl="alignAccFollowNode1" presStyleIdx="4" presStyleCnt="14">
        <dgm:presLayoutVars>
          <dgm:chMax val="0"/>
          <dgm:bulletEnabled val="1"/>
        </dgm:presLayoutVars>
      </dgm:prSet>
      <dgm:spPr/>
    </dgm:pt>
    <dgm:pt modelId="{AC97C195-47AA-404D-ADA6-5FCD8B823787}" type="pres">
      <dgm:prSet presAssocID="{7B06CF0D-E187-478E-98B7-C1D54799595E}" presName="sibTrans" presStyleLbl="sibTrans2D1" presStyleIdx="5" presStyleCnt="14"/>
      <dgm:spPr/>
    </dgm:pt>
    <dgm:pt modelId="{C6637E15-C792-4470-BE4D-E9B3CCD42FD9}" type="pres">
      <dgm:prSet presAssocID="{805F32D4-08EB-46BB-8299-FFEF11CF2C1E}" presName="child" presStyleLbl="alignAccFollowNode1" presStyleIdx="5" presStyleCnt="14" custScaleY="94493">
        <dgm:presLayoutVars>
          <dgm:chMax val="0"/>
          <dgm:bulletEnabled val="1"/>
        </dgm:presLayoutVars>
      </dgm:prSet>
      <dgm:spPr/>
    </dgm:pt>
    <dgm:pt modelId="{7340702C-D9EB-4DF8-A283-AC2966E292FD}" type="pres">
      <dgm:prSet presAssocID="{853D5E5B-8760-4417-BE22-DC51EBE2274A}" presName="sibTrans" presStyleLbl="sibTrans2D1" presStyleIdx="6" presStyleCnt="14"/>
      <dgm:spPr/>
    </dgm:pt>
    <dgm:pt modelId="{10121FA2-4999-4858-8ADE-F7422BE39E8E}" type="pres">
      <dgm:prSet presAssocID="{E4C566C6-47EA-4167-8E48-BECF5EFA069F}" presName="child" presStyleLbl="alignAccFollowNode1" presStyleIdx="6" presStyleCnt="14" custScaleY="115690">
        <dgm:presLayoutVars>
          <dgm:chMax val="0"/>
          <dgm:bulletEnabled val="1"/>
        </dgm:presLayoutVars>
      </dgm:prSet>
      <dgm:spPr/>
    </dgm:pt>
    <dgm:pt modelId="{12DC6FE3-78FD-4E25-BABA-365AADB39EDC}" type="pres">
      <dgm:prSet presAssocID="{642829B2-043A-4B48-98EE-AF1A0E91E9AE}" presName="sibTrans" presStyleLbl="sibTrans2D1" presStyleIdx="7" presStyleCnt="14"/>
      <dgm:spPr/>
    </dgm:pt>
    <dgm:pt modelId="{98B36A92-2EB0-4C34-B9C9-4FEB007E622F}" type="pres">
      <dgm:prSet presAssocID="{34D0B229-2B33-4B00-8BBE-EB4B053A4A7D}" presName="child" presStyleLbl="alignAccFollowNode1" presStyleIdx="7" presStyleCnt="14" custScaleY="97056">
        <dgm:presLayoutVars>
          <dgm:chMax val="0"/>
          <dgm:bulletEnabled val="1"/>
        </dgm:presLayoutVars>
      </dgm:prSet>
      <dgm:spPr/>
    </dgm:pt>
    <dgm:pt modelId="{9CF690A6-EDE5-45DC-A80D-9C9C3AA2F63C}" type="pres">
      <dgm:prSet presAssocID="{59759294-C0E7-4453-A78B-679515942082}" presName="hSp" presStyleCnt="0"/>
      <dgm:spPr/>
    </dgm:pt>
    <dgm:pt modelId="{796BADAB-C765-4435-B125-3CC3D1F4D0A4}" type="pres">
      <dgm:prSet presAssocID="{FEF874F1-6641-46C8-9604-D0C089BD6683}" presName="vertFlow" presStyleCnt="0"/>
      <dgm:spPr/>
    </dgm:pt>
    <dgm:pt modelId="{AE4FE06D-77D3-4D26-9F2E-24245357BD06}" type="pres">
      <dgm:prSet presAssocID="{FEF874F1-6641-46C8-9604-D0C089BD6683}" presName="header" presStyleLbl="node1" presStyleIdx="2" presStyleCnt="3"/>
      <dgm:spPr/>
    </dgm:pt>
    <dgm:pt modelId="{AF7B3765-ABAF-40D4-A234-29F4AB7583C6}" type="pres">
      <dgm:prSet presAssocID="{A7AD8E44-2BD1-4034-9D59-B091CE25C4B9}" presName="parTrans" presStyleLbl="sibTrans2D1" presStyleIdx="8" presStyleCnt="14"/>
      <dgm:spPr/>
    </dgm:pt>
    <dgm:pt modelId="{68E0FE48-4BE5-4C1B-90C9-5819E652C4F0}" type="pres">
      <dgm:prSet presAssocID="{123F406E-CCB0-4652-9CE8-E4C2160E13DA}" presName="child" presStyleLbl="alignAccFollowNode1" presStyleIdx="8" presStyleCnt="14">
        <dgm:presLayoutVars>
          <dgm:chMax val="0"/>
          <dgm:bulletEnabled val="1"/>
        </dgm:presLayoutVars>
      </dgm:prSet>
      <dgm:spPr/>
    </dgm:pt>
    <dgm:pt modelId="{1C4A301F-C7DB-403B-AA38-5747F380F2E4}" type="pres">
      <dgm:prSet presAssocID="{32B994E0-6366-4F06-B38B-F6AEF048CF6B}" presName="sibTrans" presStyleLbl="sibTrans2D1" presStyleIdx="9" presStyleCnt="14"/>
      <dgm:spPr/>
    </dgm:pt>
    <dgm:pt modelId="{D4EB6259-468D-4CFF-ADB7-9D43E7AE3BC9}" type="pres">
      <dgm:prSet presAssocID="{B8C4ECE6-2EA3-459D-87C9-FF69D9A387AD}" presName="child" presStyleLbl="alignAccFollowNode1" presStyleIdx="9" presStyleCnt="14">
        <dgm:presLayoutVars>
          <dgm:chMax val="0"/>
          <dgm:bulletEnabled val="1"/>
        </dgm:presLayoutVars>
      </dgm:prSet>
      <dgm:spPr/>
    </dgm:pt>
    <dgm:pt modelId="{BB33B790-FDE2-49C6-B91F-BB78483DDC5D}" type="pres">
      <dgm:prSet presAssocID="{E31D94FB-F299-4828-B0CC-65F54751C715}" presName="sibTrans" presStyleLbl="sibTrans2D1" presStyleIdx="10" presStyleCnt="14"/>
      <dgm:spPr/>
    </dgm:pt>
    <dgm:pt modelId="{52D2ED65-9C6B-43CE-B5FD-00C510E48405}" type="pres">
      <dgm:prSet presAssocID="{A226A9B7-71A1-44C3-BFDD-9F49821FF90D}" presName="child" presStyleLbl="alignAccFollowNode1" presStyleIdx="10" presStyleCnt="14">
        <dgm:presLayoutVars>
          <dgm:chMax val="0"/>
          <dgm:bulletEnabled val="1"/>
        </dgm:presLayoutVars>
      </dgm:prSet>
      <dgm:spPr/>
    </dgm:pt>
    <dgm:pt modelId="{A8414014-1BAE-465C-98F4-3869B7503F76}" type="pres">
      <dgm:prSet presAssocID="{7C5CC6DF-1949-4A60-AD67-86231597FBAB}" presName="sibTrans" presStyleLbl="sibTrans2D1" presStyleIdx="11" presStyleCnt="14"/>
      <dgm:spPr/>
    </dgm:pt>
    <dgm:pt modelId="{3B571382-0570-4505-AA97-2AFCA5B0CFC9}" type="pres">
      <dgm:prSet presAssocID="{692F4108-4D1E-4F2C-BB14-7D9CF130176A}" presName="child" presStyleLbl="alignAccFollowNode1" presStyleIdx="11" presStyleCnt="14">
        <dgm:presLayoutVars>
          <dgm:chMax val="0"/>
          <dgm:bulletEnabled val="1"/>
        </dgm:presLayoutVars>
      </dgm:prSet>
      <dgm:spPr/>
    </dgm:pt>
    <dgm:pt modelId="{11F2441D-0A22-4032-AFAD-C09630973EFD}" type="pres">
      <dgm:prSet presAssocID="{1C3CEBA5-11E2-42F5-B406-477312548566}" presName="sibTrans" presStyleLbl="sibTrans2D1" presStyleIdx="12" presStyleCnt="14"/>
      <dgm:spPr/>
    </dgm:pt>
    <dgm:pt modelId="{1C343BFB-EB27-45B1-9EB1-00F4C171110A}" type="pres">
      <dgm:prSet presAssocID="{98AD4C46-C879-4DF0-82D7-2D90E8258995}" presName="child" presStyleLbl="alignAccFollowNode1" presStyleIdx="12" presStyleCnt="14">
        <dgm:presLayoutVars>
          <dgm:chMax val="0"/>
          <dgm:bulletEnabled val="1"/>
        </dgm:presLayoutVars>
      </dgm:prSet>
      <dgm:spPr/>
    </dgm:pt>
    <dgm:pt modelId="{EDF608C4-BFE6-459C-8E8A-165F026DF367}" type="pres">
      <dgm:prSet presAssocID="{ACE6E13B-EB54-4A41-B508-8AAA60136AEF}" presName="sibTrans" presStyleLbl="sibTrans2D1" presStyleIdx="13" presStyleCnt="14"/>
      <dgm:spPr/>
    </dgm:pt>
    <dgm:pt modelId="{A5ACCBF1-4C5F-44D4-AE62-E13139039A5D}" type="pres">
      <dgm:prSet presAssocID="{E4B5C81D-00FC-465C-A793-EF896484F8C6}" presName="child" presStyleLbl="alignAccFollowNode1" presStyleIdx="13" presStyleCnt="14">
        <dgm:presLayoutVars>
          <dgm:chMax val="0"/>
          <dgm:bulletEnabled val="1"/>
        </dgm:presLayoutVars>
      </dgm:prSet>
      <dgm:spPr/>
    </dgm:pt>
  </dgm:ptLst>
  <dgm:cxnLst>
    <dgm:cxn modelId="{44985A05-60CF-4A5C-9B9A-98C3D6BBDAA9}" srcId="{FEF874F1-6641-46C8-9604-D0C089BD6683}" destId="{A226A9B7-71A1-44C3-BFDD-9F49821FF90D}" srcOrd="2" destOrd="0" parTransId="{46FBC398-9C94-4003-90E5-AC9F051E808E}" sibTransId="{7C5CC6DF-1949-4A60-AD67-86231597FBAB}"/>
    <dgm:cxn modelId="{D1F3FA11-DC70-43B7-A65A-5C1963D390C2}" srcId="{FEF874F1-6641-46C8-9604-D0C089BD6683}" destId="{98AD4C46-C879-4DF0-82D7-2D90E8258995}" srcOrd="4" destOrd="0" parTransId="{622DF162-43E8-44B4-B01D-AABFFA67B200}" sibTransId="{ACE6E13B-EB54-4A41-B508-8AAA60136AEF}"/>
    <dgm:cxn modelId="{C0BCF022-3745-4872-93AB-84ECADE1EE7B}" type="presOf" srcId="{123F406E-CCB0-4652-9CE8-E4C2160E13DA}" destId="{68E0FE48-4BE5-4C1B-90C9-5819E652C4F0}" srcOrd="0" destOrd="0" presId="urn:microsoft.com/office/officeart/2005/8/layout/lProcess1"/>
    <dgm:cxn modelId="{B50A0024-B410-464A-BE66-D24DB4BC671B}" type="presOf" srcId="{805F32D4-08EB-46BB-8299-FFEF11CF2C1E}" destId="{C6637E15-C792-4470-BE4D-E9B3CCD42FD9}" srcOrd="0" destOrd="0" presId="urn:microsoft.com/office/officeart/2005/8/layout/lProcess1"/>
    <dgm:cxn modelId="{3B215D27-6F3A-4242-A158-FF8792DAD881}" type="presOf" srcId="{45A03AC9-A911-4B86-84E2-1812DAB38E1E}" destId="{38DF9C9B-5FFC-4A01-9951-CE8322D3DB0A}" srcOrd="0" destOrd="0" presId="urn:microsoft.com/office/officeart/2005/8/layout/lProcess1"/>
    <dgm:cxn modelId="{01856C27-61A9-46A9-911F-2E0E74EE2D7D}" type="presOf" srcId="{D4E5F12E-7CBF-43D1-8E70-5342B2A066FB}" destId="{A77CB955-807D-4C93-B4FE-93A5CC9C96B4}" srcOrd="0" destOrd="0" presId="urn:microsoft.com/office/officeart/2005/8/layout/lProcess1"/>
    <dgm:cxn modelId="{74BAD52B-A93E-42A0-B8D8-953803A23AFC}" srcId="{59759294-C0E7-4453-A78B-679515942082}" destId="{7A1ECD91-52D0-4F99-9AC1-8CE8C91D7432}" srcOrd="0" destOrd="0" parTransId="{4AFC2985-CCDB-47F8-8B8D-85A887AA5F6F}" sibTransId="{3535AB23-434B-4CB6-B055-83A7456E940F}"/>
    <dgm:cxn modelId="{84248D32-263D-470F-BBCA-7F80EFCBC380}" type="presOf" srcId="{B6B170AD-30D5-4874-8089-3CB0E3E58134}" destId="{0B044C78-D716-4215-9592-9182885738A2}" srcOrd="0" destOrd="0" presId="urn:microsoft.com/office/officeart/2005/8/layout/lProcess1"/>
    <dgm:cxn modelId="{0C55DB35-9D39-4C7D-AD4F-9DEAB0442C4B}" type="presOf" srcId="{E31D94FB-F299-4828-B0CC-65F54751C715}" destId="{BB33B790-FDE2-49C6-B91F-BB78483DDC5D}" srcOrd="0" destOrd="0" presId="urn:microsoft.com/office/officeart/2005/8/layout/lProcess1"/>
    <dgm:cxn modelId="{75E55B37-87ED-479D-9AD3-CE81D4CC8399}" srcId="{59759294-C0E7-4453-A78B-679515942082}" destId="{E4C566C6-47EA-4167-8E48-BECF5EFA069F}" srcOrd="3" destOrd="0" parTransId="{DB03AED8-0FF1-42E9-A5E6-C8F96576313F}" sibTransId="{642829B2-043A-4B48-98EE-AF1A0E91E9AE}"/>
    <dgm:cxn modelId="{DDBE933A-DC62-47E3-9ECF-D67755E28A87}" type="presOf" srcId="{7C5CC6DF-1949-4A60-AD67-86231597FBAB}" destId="{A8414014-1BAE-465C-98F4-3869B7503F76}" srcOrd="0" destOrd="0" presId="urn:microsoft.com/office/officeart/2005/8/layout/lProcess1"/>
    <dgm:cxn modelId="{A9617663-D8A2-44AA-88CA-82D5602B7698}" type="presOf" srcId="{E4B5C81D-00FC-465C-A793-EF896484F8C6}" destId="{A5ACCBF1-4C5F-44D4-AE62-E13139039A5D}" srcOrd="0" destOrd="0" presId="urn:microsoft.com/office/officeart/2005/8/layout/lProcess1"/>
    <dgm:cxn modelId="{DD073965-1420-4F9E-8CB5-2C3CE2C9934C}" type="presOf" srcId="{2B19DF5A-714D-49EA-8952-3F6FE627997D}" destId="{18126345-42C0-4191-82EB-F2DC17CD3A6C}" srcOrd="0" destOrd="0" presId="urn:microsoft.com/office/officeart/2005/8/layout/lProcess1"/>
    <dgm:cxn modelId="{61CAC965-23FA-4BD3-8CA5-A573FEE7CBBB}" type="presOf" srcId="{692F4108-4D1E-4F2C-BB14-7D9CF130176A}" destId="{3B571382-0570-4505-AA97-2AFCA5B0CFC9}" srcOrd="0" destOrd="0" presId="urn:microsoft.com/office/officeart/2005/8/layout/lProcess1"/>
    <dgm:cxn modelId="{D61A8548-8310-4929-9EB9-162790936C59}" type="presOf" srcId="{8C10AA41-AC09-4271-92EF-DC4E7147350C}" destId="{3796AB95-10B8-49D9-A499-28578CDED9F5}" srcOrd="0" destOrd="0" presId="urn:microsoft.com/office/officeart/2005/8/layout/lProcess1"/>
    <dgm:cxn modelId="{B8D2AC4B-022F-4AA2-891A-B81BCDA7A70C}" type="presOf" srcId="{98AD4C46-C879-4DF0-82D7-2D90E8258995}" destId="{1C343BFB-EB27-45B1-9EB1-00F4C171110A}" srcOrd="0" destOrd="0" presId="urn:microsoft.com/office/officeart/2005/8/layout/lProcess1"/>
    <dgm:cxn modelId="{9FBF0B70-58C8-4B86-B371-27B847482406}" type="presOf" srcId="{59759294-C0E7-4453-A78B-679515942082}" destId="{AA77AA6E-6821-4CA3-8B63-246E51AD4E6A}" srcOrd="0" destOrd="0" presId="urn:microsoft.com/office/officeart/2005/8/layout/lProcess1"/>
    <dgm:cxn modelId="{8ABD8751-AB26-4283-8C25-1889D74BF7D3}" type="presOf" srcId="{0AFDD2E5-0A77-4500-A2C5-960E35DE09E7}" destId="{D766ACB2-AA73-4866-841F-96C75DBDB5BA}" srcOrd="0" destOrd="0" presId="urn:microsoft.com/office/officeart/2005/8/layout/lProcess1"/>
    <dgm:cxn modelId="{0338C655-86E4-4CE3-ABF9-5C6B19819BB2}" srcId="{FEF874F1-6641-46C8-9604-D0C089BD6683}" destId="{E4B5C81D-00FC-465C-A793-EF896484F8C6}" srcOrd="5" destOrd="0" parTransId="{09D8A465-73CB-437B-8772-5A46CF765BBB}" sibTransId="{0E47A634-99AE-403B-9BBA-6970B264C641}"/>
    <dgm:cxn modelId="{FC424B58-B86F-4DD3-9897-26D97769BE48}" type="presOf" srcId="{642829B2-043A-4B48-98EE-AF1A0E91E9AE}" destId="{12DC6FE3-78FD-4E25-BABA-365AADB39EDC}" srcOrd="0" destOrd="0" presId="urn:microsoft.com/office/officeart/2005/8/layout/lProcess1"/>
    <dgm:cxn modelId="{329F7786-0777-475A-A1AB-FB8CB10F0C2E}" type="presOf" srcId="{4AFC2985-CCDB-47F8-8B8D-85A887AA5F6F}" destId="{D8C1FEF3-57BC-432A-8C21-7E64CC3AFE6D}" srcOrd="0" destOrd="0" presId="urn:microsoft.com/office/officeart/2005/8/layout/lProcess1"/>
    <dgm:cxn modelId="{32C13788-3431-4D68-84ED-4D5BE34B34E4}" type="presOf" srcId="{32B994E0-6366-4F06-B38B-F6AEF048CF6B}" destId="{1C4A301F-C7DB-403B-AA38-5747F380F2E4}" srcOrd="0" destOrd="0" presId="urn:microsoft.com/office/officeart/2005/8/layout/lProcess1"/>
    <dgm:cxn modelId="{040B1C89-B20E-49E6-9BDD-46305BEEFB39}" type="presOf" srcId="{A7AD8E44-2BD1-4034-9D59-B091CE25C4B9}" destId="{AF7B3765-ABAF-40D4-A234-29F4AB7583C6}" srcOrd="0" destOrd="0" presId="urn:microsoft.com/office/officeart/2005/8/layout/lProcess1"/>
    <dgm:cxn modelId="{4E139E8A-0F5F-4D1A-A216-271E8917DBE4}" srcId="{FEF874F1-6641-46C8-9604-D0C089BD6683}" destId="{B8C4ECE6-2EA3-459D-87C9-FF69D9A387AD}" srcOrd="1" destOrd="0" parTransId="{4916412C-7BFA-45AC-B597-EC63B9857E54}" sibTransId="{E31D94FB-F299-4828-B0CC-65F54751C715}"/>
    <dgm:cxn modelId="{221B1C8D-CE39-4517-8451-83A55A30997F}" srcId="{59759294-C0E7-4453-A78B-679515942082}" destId="{34D0B229-2B33-4B00-8BBE-EB4B053A4A7D}" srcOrd="4" destOrd="0" parTransId="{6B9C549C-047F-40A0-BBCA-5E9F3728A901}" sibTransId="{D80BAC03-BFC8-4903-8749-0B22F840CD59}"/>
    <dgm:cxn modelId="{E11BE88E-AAFC-45B2-A540-2754F7BBE465}" srcId="{B6B170AD-30D5-4874-8089-3CB0E3E58134}" destId="{D4E5F12E-7CBF-43D1-8E70-5342B2A066FB}" srcOrd="0" destOrd="0" parTransId="{FCD5E96D-9BB0-4964-B760-C6BE88DBD735}" sibTransId="{54C9E2B7-A822-4C70-B71A-96E0F0F08690}"/>
    <dgm:cxn modelId="{7860D591-34B6-42AF-BACD-78B8F658642F}" type="presOf" srcId="{1C3CEBA5-11E2-42F5-B406-477312548566}" destId="{11F2441D-0A22-4032-AFAD-C09630973EFD}" srcOrd="0" destOrd="0" presId="urn:microsoft.com/office/officeart/2005/8/layout/lProcess1"/>
    <dgm:cxn modelId="{93677192-0650-48DE-9869-9932A7771BD9}" srcId="{B6B170AD-30D5-4874-8089-3CB0E3E58134}" destId="{59759294-C0E7-4453-A78B-679515942082}" srcOrd="1" destOrd="0" parTransId="{36EC1310-011E-4C7D-91B1-ED4EB3C775C4}" sibTransId="{3A195201-05B0-4635-92FD-69A5FD754D3F}"/>
    <dgm:cxn modelId="{6BDC0799-9BF8-47A2-91E1-786D29E3DBFC}" type="presOf" srcId="{3535AB23-434B-4CB6-B055-83A7456E940F}" destId="{0B68038E-B898-44CB-A31A-755B1D25AD4E}" srcOrd="0" destOrd="0" presId="urn:microsoft.com/office/officeart/2005/8/layout/lProcess1"/>
    <dgm:cxn modelId="{6D76089D-5798-4DCD-9C3A-62E190D71809}" type="presOf" srcId="{2E68CDCC-3A73-434E-BA7B-5AAA6DB9B4D4}" destId="{F86AAD7E-AD5E-426C-A11C-BF12D8D3C193}" srcOrd="0" destOrd="0" presId="urn:microsoft.com/office/officeart/2005/8/layout/lProcess1"/>
    <dgm:cxn modelId="{3F85A09D-7F74-47F4-B854-19259A946E8D}" type="presOf" srcId="{ACE6E13B-EB54-4A41-B508-8AAA60136AEF}" destId="{EDF608C4-BFE6-459C-8E8A-165F026DF367}" srcOrd="0" destOrd="0" presId="urn:microsoft.com/office/officeart/2005/8/layout/lProcess1"/>
    <dgm:cxn modelId="{B1285CA2-C402-45B1-B1CA-32A896489395}" type="presOf" srcId="{6DFF07FD-9D1B-4720-B1EE-7520F83BB69D}" destId="{3D72D76C-C8C9-46E5-96BA-44CCC2BBD60F}" srcOrd="0" destOrd="0" presId="urn:microsoft.com/office/officeart/2005/8/layout/lProcess1"/>
    <dgm:cxn modelId="{02FA67A5-0C84-437C-9964-EBD9DD5AEBA5}" srcId="{59759294-C0E7-4453-A78B-679515942082}" destId="{6DFF07FD-9D1B-4720-B1EE-7520F83BB69D}" srcOrd="1" destOrd="0" parTransId="{395B246B-C31E-490A-BF23-8226CCB35AE6}" sibTransId="{7B06CF0D-E187-478E-98B7-C1D54799595E}"/>
    <dgm:cxn modelId="{3C1F9BB3-6AD8-43D0-801E-BA9D0C71B0BD}" type="presOf" srcId="{7B06CF0D-E187-478E-98B7-C1D54799595E}" destId="{AC97C195-47AA-404D-ADA6-5FCD8B823787}" srcOrd="0" destOrd="0" presId="urn:microsoft.com/office/officeart/2005/8/layout/lProcess1"/>
    <dgm:cxn modelId="{41334CB8-649B-4829-BDA7-BF8E0186C708}" srcId="{59759294-C0E7-4453-A78B-679515942082}" destId="{805F32D4-08EB-46BB-8299-FFEF11CF2C1E}" srcOrd="2" destOrd="0" parTransId="{175C0A3B-1851-432F-8387-7F06C03C1062}" sibTransId="{853D5E5B-8760-4417-BE22-DC51EBE2274A}"/>
    <dgm:cxn modelId="{3A14DFC5-5394-45F0-ACBF-D8F053354EA1}" srcId="{D4E5F12E-7CBF-43D1-8E70-5342B2A066FB}" destId="{2B19DF5A-714D-49EA-8952-3F6FE627997D}" srcOrd="1" destOrd="0" parTransId="{6B1C44CC-830A-4F12-AB45-BC70303EF587}" sibTransId="{2E68CDCC-3A73-434E-BA7B-5AAA6DB9B4D4}"/>
    <dgm:cxn modelId="{2DD082CC-3408-41DF-A0DA-DF23C084E1D3}" srcId="{FEF874F1-6641-46C8-9604-D0C089BD6683}" destId="{692F4108-4D1E-4F2C-BB14-7D9CF130176A}" srcOrd="3" destOrd="0" parTransId="{2905D6D9-1356-4DE5-AD27-583B40A6E459}" sibTransId="{1C3CEBA5-11E2-42F5-B406-477312548566}"/>
    <dgm:cxn modelId="{5CAC6CD2-5618-4A4D-88B4-69E17FC77533}" type="presOf" srcId="{34D0B229-2B33-4B00-8BBE-EB4B053A4A7D}" destId="{98B36A92-2EB0-4C34-B9C9-4FEB007E622F}" srcOrd="0" destOrd="0" presId="urn:microsoft.com/office/officeart/2005/8/layout/lProcess1"/>
    <dgm:cxn modelId="{7EF5B2D4-A654-4534-8D0F-A42B10ABB2C7}" type="presOf" srcId="{11473FE1-7095-4943-8192-D11D013EF22F}" destId="{8726E85A-F685-452F-9CB0-D805B6B799D4}" srcOrd="0" destOrd="0" presId="urn:microsoft.com/office/officeart/2005/8/layout/lProcess1"/>
    <dgm:cxn modelId="{76E22BDB-45E7-49A3-B59B-44CDDE9E09FB}" srcId="{D4E5F12E-7CBF-43D1-8E70-5342B2A066FB}" destId="{45A03AC9-A911-4B86-84E2-1812DAB38E1E}" srcOrd="0" destOrd="0" parTransId="{8C10AA41-AC09-4271-92EF-DC4E7147350C}" sibTransId="{11473FE1-7095-4943-8192-D11D013EF22F}"/>
    <dgm:cxn modelId="{E6ADF7E4-E0E2-4555-BB96-C5DF992009B6}" srcId="{D4E5F12E-7CBF-43D1-8E70-5342B2A066FB}" destId="{0AFDD2E5-0A77-4500-A2C5-960E35DE09E7}" srcOrd="2" destOrd="0" parTransId="{B6902E4D-E31A-40B0-A505-D703F396CD21}" sibTransId="{D255BEA7-03C2-42D3-A70C-917FE4F8A172}"/>
    <dgm:cxn modelId="{D6B4E9E8-63C9-44ED-B65E-4C15F2EFCC4D}" type="presOf" srcId="{FEF874F1-6641-46C8-9604-D0C089BD6683}" destId="{AE4FE06D-77D3-4D26-9F2E-24245357BD06}" srcOrd="0" destOrd="0" presId="urn:microsoft.com/office/officeart/2005/8/layout/lProcess1"/>
    <dgm:cxn modelId="{BF49EEEB-FCEA-454F-84A8-6EB33A7ED8CB}" type="presOf" srcId="{B8C4ECE6-2EA3-459D-87C9-FF69D9A387AD}" destId="{D4EB6259-468D-4CFF-ADB7-9D43E7AE3BC9}" srcOrd="0" destOrd="0" presId="urn:microsoft.com/office/officeart/2005/8/layout/lProcess1"/>
    <dgm:cxn modelId="{248FDDEC-E3D9-4F39-963D-8C8F2DC6FA4C}" type="presOf" srcId="{E4C566C6-47EA-4167-8E48-BECF5EFA069F}" destId="{10121FA2-4999-4858-8ADE-F7422BE39E8E}" srcOrd="0" destOrd="0" presId="urn:microsoft.com/office/officeart/2005/8/layout/lProcess1"/>
    <dgm:cxn modelId="{86D797ED-0010-4E7A-A848-38AE975DB941}" type="presOf" srcId="{A226A9B7-71A1-44C3-BFDD-9F49821FF90D}" destId="{52D2ED65-9C6B-43CE-B5FD-00C510E48405}" srcOrd="0" destOrd="0" presId="urn:microsoft.com/office/officeart/2005/8/layout/lProcess1"/>
    <dgm:cxn modelId="{2B234AF3-BE43-4214-9106-DF8CADD39AA1}" srcId="{FEF874F1-6641-46C8-9604-D0C089BD6683}" destId="{123F406E-CCB0-4652-9CE8-E4C2160E13DA}" srcOrd="0" destOrd="0" parTransId="{A7AD8E44-2BD1-4034-9D59-B091CE25C4B9}" sibTransId="{32B994E0-6366-4F06-B38B-F6AEF048CF6B}"/>
    <dgm:cxn modelId="{5DDBAAF8-23A2-4B2F-8917-01AD2D88F77D}" srcId="{B6B170AD-30D5-4874-8089-3CB0E3E58134}" destId="{FEF874F1-6641-46C8-9604-D0C089BD6683}" srcOrd="2" destOrd="0" parTransId="{4DD7DE1C-E6EC-4F51-991B-CBBB67F5A01C}" sibTransId="{237619BF-C44B-4BAA-9416-BA1BF76A7269}"/>
    <dgm:cxn modelId="{74F42AFC-498E-4E26-95F9-D4FB62287900}" type="presOf" srcId="{853D5E5B-8760-4417-BE22-DC51EBE2274A}" destId="{7340702C-D9EB-4DF8-A283-AC2966E292FD}" srcOrd="0" destOrd="0" presId="urn:microsoft.com/office/officeart/2005/8/layout/lProcess1"/>
    <dgm:cxn modelId="{370CA2FC-93B9-4DF7-8F6D-0C1292802449}" type="presOf" srcId="{7A1ECD91-52D0-4F99-9AC1-8CE8C91D7432}" destId="{1507E1F4-1513-4BE4-BF25-85D4B6FE1A10}" srcOrd="0" destOrd="0" presId="urn:microsoft.com/office/officeart/2005/8/layout/lProcess1"/>
    <dgm:cxn modelId="{76DE4FC9-F499-4A47-A690-287FB3AEFEBD}" type="presParOf" srcId="{0B044C78-D716-4215-9592-9182885738A2}" destId="{D92F00C2-04B2-4241-BFCA-3562B9F1B0D9}" srcOrd="0" destOrd="0" presId="urn:microsoft.com/office/officeart/2005/8/layout/lProcess1"/>
    <dgm:cxn modelId="{84741FC8-7292-4AF5-BBB5-0752E0A3B53B}" type="presParOf" srcId="{D92F00C2-04B2-4241-BFCA-3562B9F1B0D9}" destId="{A77CB955-807D-4C93-B4FE-93A5CC9C96B4}" srcOrd="0" destOrd="0" presId="urn:microsoft.com/office/officeart/2005/8/layout/lProcess1"/>
    <dgm:cxn modelId="{0C261F61-FF34-4F91-BA0F-06BAE7C5BED7}" type="presParOf" srcId="{D92F00C2-04B2-4241-BFCA-3562B9F1B0D9}" destId="{3796AB95-10B8-49D9-A499-28578CDED9F5}" srcOrd="1" destOrd="0" presId="urn:microsoft.com/office/officeart/2005/8/layout/lProcess1"/>
    <dgm:cxn modelId="{1D3C8FAE-0FDF-4597-85CF-786BCF643B07}" type="presParOf" srcId="{D92F00C2-04B2-4241-BFCA-3562B9F1B0D9}" destId="{38DF9C9B-5FFC-4A01-9951-CE8322D3DB0A}" srcOrd="2" destOrd="0" presId="urn:microsoft.com/office/officeart/2005/8/layout/lProcess1"/>
    <dgm:cxn modelId="{E01CAB12-843E-43D9-9FCF-AA2AC2247B22}" type="presParOf" srcId="{D92F00C2-04B2-4241-BFCA-3562B9F1B0D9}" destId="{8726E85A-F685-452F-9CB0-D805B6B799D4}" srcOrd="3" destOrd="0" presId="urn:microsoft.com/office/officeart/2005/8/layout/lProcess1"/>
    <dgm:cxn modelId="{ECA48D48-B560-488A-BCFE-FD1B0A40D201}" type="presParOf" srcId="{D92F00C2-04B2-4241-BFCA-3562B9F1B0D9}" destId="{18126345-42C0-4191-82EB-F2DC17CD3A6C}" srcOrd="4" destOrd="0" presId="urn:microsoft.com/office/officeart/2005/8/layout/lProcess1"/>
    <dgm:cxn modelId="{173DC27E-97BC-4F3E-B257-B2A6686ED304}" type="presParOf" srcId="{D92F00C2-04B2-4241-BFCA-3562B9F1B0D9}" destId="{F86AAD7E-AD5E-426C-A11C-BF12D8D3C193}" srcOrd="5" destOrd="0" presId="urn:microsoft.com/office/officeart/2005/8/layout/lProcess1"/>
    <dgm:cxn modelId="{5D4EB22B-3B1B-4AC3-81E0-AD5AAB26B6B2}" type="presParOf" srcId="{D92F00C2-04B2-4241-BFCA-3562B9F1B0D9}" destId="{D766ACB2-AA73-4866-841F-96C75DBDB5BA}" srcOrd="6" destOrd="0" presId="urn:microsoft.com/office/officeart/2005/8/layout/lProcess1"/>
    <dgm:cxn modelId="{4A38C7C4-2C06-44C4-B663-7ED949A4107A}" type="presParOf" srcId="{0B044C78-D716-4215-9592-9182885738A2}" destId="{EE72D013-23F3-455D-8C6D-813F05451764}" srcOrd="1" destOrd="0" presId="urn:microsoft.com/office/officeart/2005/8/layout/lProcess1"/>
    <dgm:cxn modelId="{A5DA431A-A24C-4DF8-98F2-092598D6BB6F}" type="presParOf" srcId="{0B044C78-D716-4215-9592-9182885738A2}" destId="{711C1809-919A-46E5-9852-75A2DAFDF29C}" srcOrd="2" destOrd="0" presId="urn:microsoft.com/office/officeart/2005/8/layout/lProcess1"/>
    <dgm:cxn modelId="{44089D75-DA0A-4F60-A05E-D41EF31A240E}" type="presParOf" srcId="{711C1809-919A-46E5-9852-75A2DAFDF29C}" destId="{AA77AA6E-6821-4CA3-8B63-246E51AD4E6A}" srcOrd="0" destOrd="0" presId="urn:microsoft.com/office/officeart/2005/8/layout/lProcess1"/>
    <dgm:cxn modelId="{17D785D2-711D-4C97-9812-D11083D89A12}" type="presParOf" srcId="{711C1809-919A-46E5-9852-75A2DAFDF29C}" destId="{D8C1FEF3-57BC-432A-8C21-7E64CC3AFE6D}" srcOrd="1" destOrd="0" presId="urn:microsoft.com/office/officeart/2005/8/layout/lProcess1"/>
    <dgm:cxn modelId="{5B33BC32-196E-4920-8BD7-11505CE3F0F3}" type="presParOf" srcId="{711C1809-919A-46E5-9852-75A2DAFDF29C}" destId="{1507E1F4-1513-4BE4-BF25-85D4B6FE1A10}" srcOrd="2" destOrd="0" presId="urn:microsoft.com/office/officeart/2005/8/layout/lProcess1"/>
    <dgm:cxn modelId="{59B0DC9B-452B-4134-B5C4-1EAFD66AEB7D}" type="presParOf" srcId="{711C1809-919A-46E5-9852-75A2DAFDF29C}" destId="{0B68038E-B898-44CB-A31A-755B1D25AD4E}" srcOrd="3" destOrd="0" presId="urn:microsoft.com/office/officeart/2005/8/layout/lProcess1"/>
    <dgm:cxn modelId="{0D1943EB-F91D-4872-A12A-ECF083FC545F}" type="presParOf" srcId="{711C1809-919A-46E5-9852-75A2DAFDF29C}" destId="{3D72D76C-C8C9-46E5-96BA-44CCC2BBD60F}" srcOrd="4" destOrd="0" presId="urn:microsoft.com/office/officeart/2005/8/layout/lProcess1"/>
    <dgm:cxn modelId="{AB8C416B-31B1-439A-8E02-00654CDC405A}" type="presParOf" srcId="{711C1809-919A-46E5-9852-75A2DAFDF29C}" destId="{AC97C195-47AA-404D-ADA6-5FCD8B823787}" srcOrd="5" destOrd="0" presId="urn:microsoft.com/office/officeart/2005/8/layout/lProcess1"/>
    <dgm:cxn modelId="{E207E45D-FF5F-436C-89CE-DC5818CB1022}" type="presParOf" srcId="{711C1809-919A-46E5-9852-75A2DAFDF29C}" destId="{C6637E15-C792-4470-BE4D-E9B3CCD42FD9}" srcOrd="6" destOrd="0" presId="urn:microsoft.com/office/officeart/2005/8/layout/lProcess1"/>
    <dgm:cxn modelId="{979976A0-2362-472B-926B-DEECDF2807C7}" type="presParOf" srcId="{711C1809-919A-46E5-9852-75A2DAFDF29C}" destId="{7340702C-D9EB-4DF8-A283-AC2966E292FD}" srcOrd="7" destOrd="0" presId="urn:microsoft.com/office/officeart/2005/8/layout/lProcess1"/>
    <dgm:cxn modelId="{84B09224-661F-443C-8BD5-11DECEF4C1A2}" type="presParOf" srcId="{711C1809-919A-46E5-9852-75A2DAFDF29C}" destId="{10121FA2-4999-4858-8ADE-F7422BE39E8E}" srcOrd="8" destOrd="0" presId="urn:microsoft.com/office/officeart/2005/8/layout/lProcess1"/>
    <dgm:cxn modelId="{5D95633B-46DC-4F5E-B2C1-39AC711F3CC7}" type="presParOf" srcId="{711C1809-919A-46E5-9852-75A2DAFDF29C}" destId="{12DC6FE3-78FD-4E25-BABA-365AADB39EDC}" srcOrd="9" destOrd="0" presId="urn:microsoft.com/office/officeart/2005/8/layout/lProcess1"/>
    <dgm:cxn modelId="{3B7E3763-4442-486B-ACFA-35DE89FA50E5}" type="presParOf" srcId="{711C1809-919A-46E5-9852-75A2DAFDF29C}" destId="{98B36A92-2EB0-4C34-B9C9-4FEB007E622F}" srcOrd="10" destOrd="0" presId="urn:microsoft.com/office/officeart/2005/8/layout/lProcess1"/>
    <dgm:cxn modelId="{635453E4-9F89-4343-B361-96615156755F}" type="presParOf" srcId="{0B044C78-D716-4215-9592-9182885738A2}" destId="{9CF690A6-EDE5-45DC-A80D-9C9C3AA2F63C}" srcOrd="3" destOrd="0" presId="urn:microsoft.com/office/officeart/2005/8/layout/lProcess1"/>
    <dgm:cxn modelId="{E4E8E651-2552-416A-8921-0A75498517B1}" type="presParOf" srcId="{0B044C78-D716-4215-9592-9182885738A2}" destId="{796BADAB-C765-4435-B125-3CC3D1F4D0A4}" srcOrd="4" destOrd="0" presId="urn:microsoft.com/office/officeart/2005/8/layout/lProcess1"/>
    <dgm:cxn modelId="{EA5DABAB-8433-4134-A3DD-94326FBEBF1C}" type="presParOf" srcId="{796BADAB-C765-4435-B125-3CC3D1F4D0A4}" destId="{AE4FE06D-77D3-4D26-9F2E-24245357BD06}" srcOrd="0" destOrd="0" presId="urn:microsoft.com/office/officeart/2005/8/layout/lProcess1"/>
    <dgm:cxn modelId="{1409FFCA-B956-4076-8DD0-E5782A8287BC}" type="presParOf" srcId="{796BADAB-C765-4435-B125-3CC3D1F4D0A4}" destId="{AF7B3765-ABAF-40D4-A234-29F4AB7583C6}" srcOrd="1" destOrd="0" presId="urn:microsoft.com/office/officeart/2005/8/layout/lProcess1"/>
    <dgm:cxn modelId="{FCBDAD09-2E50-4AC1-9DFB-AF016E60BCB4}" type="presParOf" srcId="{796BADAB-C765-4435-B125-3CC3D1F4D0A4}" destId="{68E0FE48-4BE5-4C1B-90C9-5819E652C4F0}" srcOrd="2" destOrd="0" presId="urn:microsoft.com/office/officeart/2005/8/layout/lProcess1"/>
    <dgm:cxn modelId="{E27ECB4C-E15D-408F-BF1D-5B9072547B67}" type="presParOf" srcId="{796BADAB-C765-4435-B125-3CC3D1F4D0A4}" destId="{1C4A301F-C7DB-403B-AA38-5747F380F2E4}" srcOrd="3" destOrd="0" presId="urn:microsoft.com/office/officeart/2005/8/layout/lProcess1"/>
    <dgm:cxn modelId="{4235736F-A8A1-4825-AF72-800BBA6FED74}" type="presParOf" srcId="{796BADAB-C765-4435-B125-3CC3D1F4D0A4}" destId="{D4EB6259-468D-4CFF-ADB7-9D43E7AE3BC9}" srcOrd="4" destOrd="0" presId="urn:microsoft.com/office/officeart/2005/8/layout/lProcess1"/>
    <dgm:cxn modelId="{01923CD2-D080-483B-BAEB-DCBB77A61991}" type="presParOf" srcId="{796BADAB-C765-4435-B125-3CC3D1F4D0A4}" destId="{BB33B790-FDE2-49C6-B91F-BB78483DDC5D}" srcOrd="5" destOrd="0" presId="urn:microsoft.com/office/officeart/2005/8/layout/lProcess1"/>
    <dgm:cxn modelId="{85376247-2686-42C9-A445-736D592B73B9}" type="presParOf" srcId="{796BADAB-C765-4435-B125-3CC3D1F4D0A4}" destId="{52D2ED65-9C6B-43CE-B5FD-00C510E48405}" srcOrd="6" destOrd="0" presId="urn:microsoft.com/office/officeart/2005/8/layout/lProcess1"/>
    <dgm:cxn modelId="{A3171FC0-9540-4195-AEDF-5E2969CC8EB1}" type="presParOf" srcId="{796BADAB-C765-4435-B125-3CC3D1F4D0A4}" destId="{A8414014-1BAE-465C-98F4-3869B7503F76}" srcOrd="7" destOrd="0" presId="urn:microsoft.com/office/officeart/2005/8/layout/lProcess1"/>
    <dgm:cxn modelId="{E48B05C5-F8F4-430D-ABCC-E39966D52163}" type="presParOf" srcId="{796BADAB-C765-4435-B125-3CC3D1F4D0A4}" destId="{3B571382-0570-4505-AA97-2AFCA5B0CFC9}" srcOrd="8" destOrd="0" presId="urn:microsoft.com/office/officeart/2005/8/layout/lProcess1"/>
    <dgm:cxn modelId="{71C90966-D634-48ED-9BB4-2546AD965A3F}" type="presParOf" srcId="{796BADAB-C765-4435-B125-3CC3D1F4D0A4}" destId="{11F2441D-0A22-4032-AFAD-C09630973EFD}" srcOrd="9" destOrd="0" presId="urn:microsoft.com/office/officeart/2005/8/layout/lProcess1"/>
    <dgm:cxn modelId="{2ED873A0-F0AA-4A92-95ED-C01B5D7D3CB8}" type="presParOf" srcId="{796BADAB-C765-4435-B125-3CC3D1F4D0A4}" destId="{1C343BFB-EB27-45B1-9EB1-00F4C171110A}" srcOrd="10" destOrd="0" presId="urn:microsoft.com/office/officeart/2005/8/layout/lProcess1"/>
    <dgm:cxn modelId="{C4EE08EB-EB5A-4070-A0C9-685DFD133F13}" type="presParOf" srcId="{796BADAB-C765-4435-B125-3CC3D1F4D0A4}" destId="{EDF608C4-BFE6-459C-8E8A-165F026DF367}" srcOrd="11" destOrd="0" presId="urn:microsoft.com/office/officeart/2005/8/layout/lProcess1"/>
    <dgm:cxn modelId="{2F0AA1A7-B0CD-4307-8F3D-C4194F3D4ACC}" type="presParOf" srcId="{796BADAB-C765-4435-B125-3CC3D1F4D0A4}" destId="{A5ACCBF1-4C5F-44D4-AE62-E13139039A5D}" srcOrd="12"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CB955-807D-4C93-B4FE-93A5CC9C96B4}">
      <dsp:nvSpPr>
        <dsp:cNvPr id="0" name=""/>
        <dsp:cNvSpPr/>
      </dsp:nvSpPr>
      <dsp:spPr>
        <a:xfrm>
          <a:off x="2380144" y="667"/>
          <a:ext cx="2404597" cy="601149"/>
        </a:xfrm>
        <a:prstGeom prst="roundRect">
          <a:avLst>
            <a:gd name="adj" fmla="val 10000"/>
          </a:avLst>
        </a:prstGeom>
        <a:solidFill>
          <a:schemeClr val="tx2">
            <a:lumMod val="60000"/>
            <a:lumOff val="40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err="1"/>
            <a:t>DS1</a:t>
          </a:r>
          <a:endParaRPr lang="en-US" sz="3700" kern="1200" dirty="0"/>
        </a:p>
      </dsp:txBody>
      <dsp:txXfrm>
        <a:off x="2397751" y="18274"/>
        <a:ext cx="2369383" cy="565935"/>
      </dsp:txXfrm>
    </dsp:sp>
    <dsp:sp modelId="{3796AB95-10B8-49D9-A499-28578CDED9F5}">
      <dsp:nvSpPr>
        <dsp:cNvPr id="0" name=""/>
        <dsp:cNvSpPr/>
      </dsp:nvSpPr>
      <dsp:spPr>
        <a:xfrm rot="5400000">
          <a:off x="3529842" y="654417"/>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DF9C9B-5FFC-4A01-9951-CE8322D3DB0A}">
      <dsp:nvSpPr>
        <dsp:cNvPr id="0" name=""/>
        <dsp:cNvSpPr/>
      </dsp:nvSpPr>
      <dsp:spPr>
        <a:xfrm>
          <a:off x="2380144" y="812219"/>
          <a:ext cx="2404597" cy="571759"/>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t>SPEA</a:t>
          </a:r>
          <a:br>
            <a:rPr lang="en-US" sz="1600" b="1" kern="1200" dirty="0"/>
          </a:br>
          <a:r>
            <a:rPr lang="en-US" sz="1100" b="0" i="0" kern="1200" dirty="0"/>
            <a:t>Actively participate</a:t>
          </a:r>
          <a:br>
            <a:rPr lang="en-US" sz="1100" b="0" i="0" kern="1200" dirty="0"/>
          </a:br>
          <a:r>
            <a:rPr lang="en-US" sz="900" b="0" i="1" kern="1200" dirty="0"/>
            <a:t>(Student Professional Ethics Program)</a:t>
          </a:r>
          <a:endParaRPr lang="en-US" sz="900" b="0" i="0" kern="1200" dirty="0"/>
        </a:p>
      </dsp:txBody>
      <dsp:txXfrm>
        <a:off x="2396890" y="828965"/>
        <a:ext cx="2371105" cy="538267"/>
      </dsp:txXfrm>
    </dsp:sp>
    <dsp:sp modelId="{8726E85A-F685-452F-9CB0-D805B6B799D4}">
      <dsp:nvSpPr>
        <dsp:cNvPr id="0" name=""/>
        <dsp:cNvSpPr/>
      </dsp:nvSpPr>
      <dsp:spPr>
        <a:xfrm rot="5400000">
          <a:off x="3529842" y="1436579"/>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126345-42C0-4191-82EB-F2DC17CD3A6C}">
      <dsp:nvSpPr>
        <dsp:cNvPr id="0" name=""/>
        <dsp:cNvSpPr/>
      </dsp:nvSpPr>
      <dsp:spPr>
        <a:xfrm>
          <a:off x="2380144" y="1594381"/>
          <a:ext cx="2404597" cy="641071"/>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Events</a:t>
          </a:r>
          <a:br>
            <a:rPr lang="en-US" sz="1600" b="1" kern="1200" dirty="0"/>
          </a:br>
          <a:r>
            <a:rPr lang="en-US" sz="1050" b="0" i="0" kern="1200" dirty="0">
              <a:latin typeface="+mn-lt"/>
            </a:rPr>
            <a:t>• </a:t>
          </a:r>
          <a:r>
            <a:rPr lang="en-US" sz="1050" b="0" kern="1200" dirty="0"/>
            <a:t>Attend 2+ ethics/humanities events</a:t>
          </a:r>
          <a:br>
            <a:rPr lang="en-US" sz="1050" b="0" kern="1200" dirty="0"/>
          </a:br>
          <a:r>
            <a:rPr lang="en-US" sz="1050" b="0" i="0" kern="1200" dirty="0">
              <a:latin typeface="+mn-lt"/>
            </a:rPr>
            <a:t>• Write 1-page reflections for each event</a:t>
          </a:r>
          <a:endParaRPr lang="en-US" sz="1050" b="1" kern="1200" dirty="0"/>
        </a:p>
      </dsp:txBody>
      <dsp:txXfrm>
        <a:off x="2398920" y="1613157"/>
        <a:ext cx="2367045" cy="603519"/>
      </dsp:txXfrm>
    </dsp:sp>
    <dsp:sp modelId="{F86AAD7E-AD5E-426C-A11C-BF12D8D3C193}">
      <dsp:nvSpPr>
        <dsp:cNvPr id="0" name=""/>
        <dsp:cNvSpPr/>
      </dsp:nvSpPr>
      <dsp:spPr>
        <a:xfrm rot="5400000">
          <a:off x="3529842" y="2288053"/>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66ACB2-AA73-4866-841F-96C75DBDB5BA}">
      <dsp:nvSpPr>
        <dsp:cNvPr id="0" name=""/>
        <dsp:cNvSpPr/>
      </dsp:nvSpPr>
      <dsp:spPr>
        <a:xfrm>
          <a:off x="2380144" y="2445855"/>
          <a:ext cx="2404597" cy="601149"/>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mn-lt"/>
            </a:rPr>
            <a:t>Elective</a:t>
          </a:r>
          <a:br>
            <a:rPr lang="en-US" sz="1050" b="0" i="0" kern="1200" dirty="0">
              <a:latin typeface="+mn-lt"/>
            </a:rPr>
          </a:br>
          <a:r>
            <a:rPr lang="en-US" sz="1050" b="0" i="0" kern="1200" dirty="0">
              <a:latin typeface="+mn-lt"/>
            </a:rPr>
            <a:t>Take 1 humanities and ethics course</a:t>
          </a:r>
          <a:br>
            <a:rPr lang="en-US" sz="1050" b="0" i="0" kern="1200" dirty="0">
              <a:latin typeface="+mn-lt"/>
            </a:rPr>
          </a:br>
          <a:r>
            <a:rPr lang="en-US" sz="900" b="0" i="1" kern="1200" dirty="0">
              <a:latin typeface="+mn-lt"/>
            </a:rPr>
            <a:t>e.g., Art of Observation, Ethics: Historical Lessons, Suffering: Pathographies of Mental Illness</a:t>
          </a:r>
          <a:endParaRPr lang="en-US" sz="900" b="1" kern="1200" dirty="0"/>
        </a:p>
      </dsp:txBody>
      <dsp:txXfrm>
        <a:off x="2397751" y="2463462"/>
        <a:ext cx="2369383" cy="565935"/>
      </dsp:txXfrm>
    </dsp:sp>
    <dsp:sp modelId="{AA77AA6E-6821-4CA3-8B63-246E51AD4E6A}">
      <dsp:nvSpPr>
        <dsp:cNvPr id="0" name=""/>
        <dsp:cNvSpPr/>
      </dsp:nvSpPr>
      <dsp:spPr>
        <a:xfrm>
          <a:off x="5121385" y="667"/>
          <a:ext cx="2404597" cy="601149"/>
        </a:xfrm>
        <a:prstGeom prst="roundRect">
          <a:avLst>
            <a:gd name="adj" fmla="val 10000"/>
          </a:avLst>
        </a:prstGeom>
        <a:solidFill>
          <a:schemeClr val="tx2">
            <a:lumMod val="60000"/>
            <a:lumOff val="40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err="1"/>
            <a:t>DS2</a:t>
          </a:r>
          <a:endParaRPr lang="en-US" sz="3700" kern="1200" dirty="0"/>
        </a:p>
      </dsp:txBody>
      <dsp:txXfrm>
        <a:off x="5138992" y="18274"/>
        <a:ext cx="2369383" cy="565935"/>
      </dsp:txXfrm>
    </dsp:sp>
    <dsp:sp modelId="{D8C1FEF3-57BC-432A-8C21-7E64CC3AFE6D}">
      <dsp:nvSpPr>
        <dsp:cNvPr id="0" name=""/>
        <dsp:cNvSpPr/>
      </dsp:nvSpPr>
      <dsp:spPr>
        <a:xfrm rot="5400000">
          <a:off x="6271083" y="654417"/>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07E1F4-1513-4BE4-BF25-85D4B6FE1A10}">
      <dsp:nvSpPr>
        <dsp:cNvPr id="0" name=""/>
        <dsp:cNvSpPr/>
      </dsp:nvSpPr>
      <dsp:spPr>
        <a:xfrm>
          <a:off x="5121385" y="812219"/>
          <a:ext cx="2404597" cy="569787"/>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rPr>
            <a:t>Program Meetings</a:t>
          </a:r>
          <a:br>
            <a:rPr lang="en-US" sz="1600" b="1" kern="1200" dirty="0">
              <a:latin typeface="+mn-lt"/>
            </a:rPr>
          </a:br>
          <a:r>
            <a:rPr lang="en-US" sz="1100" b="0" i="0" kern="1200" dirty="0">
              <a:latin typeface="+mn-lt"/>
            </a:rPr>
            <a:t>Attend 2 of 4 meetings</a:t>
          </a:r>
        </a:p>
      </dsp:txBody>
      <dsp:txXfrm>
        <a:off x="5138073" y="828907"/>
        <a:ext cx="2371221" cy="536411"/>
      </dsp:txXfrm>
    </dsp:sp>
    <dsp:sp modelId="{0B68038E-B898-44CB-A31A-755B1D25AD4E}">
      <dsp:nvSpPr>
        <dsp:cNvPr id="0" name=""/>
        <dsp:cNvSpPr/>
      </dsp:nvSpPr>
      <dsp:spPr>
        <a:xfrm rot="5400000">
          <a:off x="6271083" y="1434607"/>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72D76C-C8C9-46E5-96BA-44CCC2BBD60F}">
      <dsp:nvSpPr>
        <dsp:cNvPr id="0" name=""/>
        <dsp:cNvSpPr/>
      </dsp:nvSpPr>
      <dsp:spPr>
        <a:xfrm>
          <a:off x="5121385" y="1592409"/>
          <a:ext cx="2404597" cy="601149"/>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err="1">
              <a:latin typeface="+mn-lt"/>
            </a:rPr>
            <a:t>SPEA</a:t>
          </a:r>
          <a:br>
            <a:rPr lang="en-US" sz="900" b="0" i="0" kern="1200" dirty="0">
              <a:latin typeface="+mn-lt"/>
            </a:rPr>
          </a:br>
          <a:r>
            <a:rPr lang="en-US" sz="1100" b="0" i="0" kern="1200" dirty="0">
              <a:latin typeface="+mn-lt"/>
            </a:rPr>
            <a:t>Actively participate</a:t>
          </a:r>
          <a:endParaRPr lang="en-US" sz="1100" b="0" i="1" kern="1200" dirty="0">
            <a:latin typeface="+mn-lt"/>
          </a:endParaRPr>
        </a:p>
      </dsp:txBody>
      <dsp:txXfrm>
        <a:off x="5138992" y="1610016"/>
        <a:ext cx="2369383" cy="565935"/>
      </dsp:txXfrm>
    </dsp:sp>
    <dsp:sp modelId="{AC97C195-47AA-404D-ADA6-5FCD8B823787}">
      <dsp:nvSpPr>
        <dsp:cNvPr id="0" name=""/>
        <dsp:cNvSpPr/>
      </dsp:nvSpPr>
      <dsp:spPr>
        <a:xfrm rot="5400000">
          <a:off x="6271083" y="2246159"/>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637E15-C792-4470-BE4D-E9B3CCD42FD9}">
      <dsp:nvSpPr>
        <dsp:cNvPr id="0" name=""/>
        <dsp:cNvSpPr/>
      </dsp:nvSpPr>
      <dsp:spPr>
        <a:xfrm>
          <a:off x="5121385" y="2403961"/>
          <a:ext cx="2404597" cy="568044"/>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mn-lt"/>
            </a:rPr>
            <a:t>Elective</a:t>
          </a:r>
          <a:br>
            <a:rPr lang="en-US" sz="1100" b="0" i="0" kern="1200" dirty="0">
              <a:latin typeface="+mn-lt"/>
            </a:rPr>
          </a:br>
          <a:r>
            <a:rPr lang="en-US" sz="1100" b="0" i="0" kern="1200" dirty="0">
              <a:latin typeface="+mn-lt"/>
            </a:rPr>
            <a:t>Take 1 humanities and ethics course</a:t>
          </a:r>
          <a:endParaRPr lang="en-US" sz="900" b="0" i="1" kern="1200" dirty="0">
            <a:latin typeface="+mn-lt"/>
          </a:endParaRPr>
        </a:p>
      </dsp:txBody>
      <dsp:txXfrm>
        <a:off x="5138022" y="2420598"/>
        <a:ext cx="2371323" cy="534770"/>
      </dsp:txXfrm>
    </dsp:sp>
    <dsp:sp modelId="{7340702C-D9EB-4DF8-A283-AC2966E292FD}">
      <dsp:nvSpPr>
        <dsp:cNvPr id="0" name=""/>
        <dsp:cNvSpPr/>
      </dsp:nvSpPr>
      <dsp:spPr>
        <a:xfrm rot="5400000">
          <a:off x="6271083" y="3024606"/>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121FA2-4999-4858-8ADE-F7422BE39E8E}">
      <dsp:nvSpPr>
        <dsp:cNvPr id="0" name=""/>
        <dsp:cNvSpPr/>
      </dsp:nvSpPr>
      <dsp:spPr>
        <a:xfrm>
          <a:off x="5121385" y="3182407"/>
          <a:ext cx="2404597" cy="695469"/>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mn-lt"/>
            </a:rPr>
            <a:t>Events</a:t>
          </a:r>
          <a:br>
            <a:rPr lang="en-US" sz="1100" b="0" i="0" kern="1200" dirty="0">
              <a:latin typeface="+mn-lt"/>
            </a:rPr>
          </a:br>
          <a:r>
            <a:rPr lang="en-US" sz="1050" b="0" i="0" kern="1200" dirty="0">
              <a:latin typeface="+mn-lt"/>
            </a:rPr>
            <a:t>• </a:t>
          </a:r>
          <a:r>
            <a:rPr lang="en-US" sz="1050" b="0" kern="1200" dirty="0"/>
            <a:t>Attend 3+ ethics/humanities events</a:t>
          </a:r>
          <a:br>
            <a:rPr lang="en-US" sz="1050" b="0" kern="1200" dirty="0"/>
          </a:br>
          <a:r>
            <a:rPr lang="en-US" sz="1050" b="0" i="0" kern="1200" dirty="0">
              <a:latin typeface="+mn-lt"/>
            </a:rPr>
            <a:t>• Write 1-page reflections for each event</a:t>
          </a:r>
        </a:p>
      </dsp:txBody>
      <dsp:txXfrm>
        <a:off x="5141755" y="3202777"/>
        <a:ext cx="2363857" cy="654729"/>
      </dsp:txXfrm>
    </dsp:sp>
    <dsp:sp modelId="{12DC6FE3-78FD-4E25-BABA-365AADB39EDC}">
      <dsp:nvSpPr>
        <dsp:cNvPr id="0" name=""/>
        <dsp:cNvSpPr/>
      </dsp:nvSpPr>
      <dsp:spPr>
        <a:xfrm rot="5400000">
          <a:off x="6271083" y="3930478"/>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B36A92-2EB0-4C34-B9C9-4FEB007E622F}">
      <dsp:nvSpPr>
        <dsp:cNvPr id="0" name=""/>
        <dsp:cNvSpPr/>
      </dsp:nvSpPr>
      <dsp:spPr>
        <a:xfrm>
          <a:off x="5121385" y="4088279"/>
          <a:ext cx="2404597" cy="583451"/>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mn-lt"/>
            </a:rPr>
            <a:t>Final Project</a:t>
          </a:r>
          <a:br>
            <a:rPr lang="en-US" sz="1100" b="0" i="0" kern="1200" dirty="0">
              <a:latin typeface="+mn-lt"/>
            </a:rPr>
          </a:br>
          <a:r>
            <a:rPr lang="en-US" sz="1100" b="0" i="0" kern="1200" dirty="0">
              <a:latin typeface="+mn-lt"/>
            </a:rPr>
            <a:t>• Turn in 1-page outline in Spring</a:t>
          </a:r>
        </a:p>
      </dsp:txBody>
      <dsp:txXfrm>
        <a:off x="5138474" y="4105368"/>
        <a:ext cx="2370419" cy="549273"/>
      </dsp:txXfrm>
    </dsp:sp>
    <dsp:sp modelId="{AE4FE06D-77D3-4D26-9F2E-24245357BD06}">
      <dsp:nvSpPr>
        <dsp:cNvPr id="0" name=""/>
        <dsp:cNvSpPr/>
      </dsp:nvSpPr>
      <dsp:spPr>
        <a:xfrm>
          <a:off x="7862627" y="667"/>
          <a:ext cx="2404597" cy="601149"/>
        </a:xfrm>
        <a:prstGeom prst="roundRect">
          <a:avLst>
            <a:gd name="adj" fmla="val 10000"/>
          </a:avLst>
        </a:prstGeom>
        <a:solidFill>
          <a:schemeClr val="tx2">
            <a:lumMod val="60000"/>
            <a:lumOff val="40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err="1"/>
            <a:t>DS3</a:t>
          </a:r>
          <a:endParaRPr lang="en-US" sz="3700" kern="1200" dirty="0"/>
        </a:p>
      </dsp:txBody>
      <dsp:txXfrm>
        <a:off x="7880234" y="18274"/>
        <a:ext cx="2369383" cy="565935"/>
      </dsp:txXfrm>
    </dsp:sp>
    <dsp:sp modelId="{AF7B3765-ABAF-40D4-A234-29F4AB7583C6}">
      <dsp:nvSpPr>
        <dsp:cNvPr id="0" name=""/>
        <dsp:cNvSpPr/>
      </dsp:nvSpPr>
      <dsp:spPr>
        <a:xfrm rot="5400000">
          <a:off x="9012325" y="654417"/>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E0FE48-4BE5-4C1B-90C9-5819E652C4F0}">
      <dsp:nvSpPr>
        <dsp:cNvPr id="0" name=""/>
        <dsp:cNvSpPr/>
      </dsp:nvSpPr>
      <dsp:spPr>
        <a:xfrm>
          <a:off x="7862627" y="812219"/>
          <a:ext cx="2404597" cy="601149"/>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Program Meetings</a:t>
          </a:r>
          <a:br>
            <a:rPr lang="en-US" sz="900" b="0" kern="1200" dirty="0"/>
          </a:br>
          <a:r>
            <a:rPr lang="en-US" sz="1100" b="0" kern="1200" dirty="0"/>
            <a:t>Attend 2 of 4 meetings</a:t>
          </a:r>
          <a:endParaRPr lang="en-US" sz="1100" kern="1200" dirty="0"/>
        </a:p>
      </dsp:txBody>
      <dsp:txXfrm>
        <a:off x="7880234" y="829826"/>
        <a:ext cx="2369383" cy="565935"/>
      </dsp:txXfrm>
    </dsp:sp>
    <dsp:sp modelId="{1C4A301F-C7DB-403B-AA38-5747F380F2E4}">
      <dsp:nvSpPr>
        <dsp:cNvPr id="0" name=""/>
        <dsp:cNvSpPr/>
      </dsp:nvSpPr>
      <dsp:spPr>
        <a:xfrm rot="5400000">
          <a:off x="9012325" y="1465969"/>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EB6259-468D-4CFF-ADB7-9D43E7AE3BC9}">
      <dsp:nvSpPr>
        <dsp:cNvPr id="0" name=""/>
        <dsp:cNvSpPr/>
      </dsp:nvSpPr>
      <dsp:spPr>
        <a:xfrm>
          <a:off x="7862627" y="1623771"/>
          <a:ext cx="2404597" cy="601149"/>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t>SPEA</a:t>
          </a:r>
          <a:br>
            <a:rPr lang="en-US" sz="900" b="0" kern="1200" dirty="0"/>
          </a:br>
          <a:r>
            <a:rPr lang="en-US" sz="1100" b="0" kern="1200" dirty="0"/>
            <a:t>Actively participate </a:t>
          </a:r>
          <a:endParaRPr lang="en-US" sz="1100" kern="1200" dirty="0"/>
        </a:p>
      </dsp:txBody>
      <dsp:txXfrm>
        <a:off x="7880234" y="1641378"/>
        <a:ext cx="2369383" cy="565935"/>
      </dsp:txXfrm>
    </dsp:sp>
    <dsp:sp modelId="{BB33B790-FDE2-49C6-B91F-BB78483DDC5D}">
      <dsp:nvSpPr>
        <dsp:cNvPr id="0" name=""/>
        <dsp:cNvSpPr/>
      </dsp:nvSpPr>
      <dsp:spPr>
        <a:xfrm rot="5400000">
          <a:off x="9012325" y="2277521"/>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D2ED65-9C6B-43CE-B5FD-00C510E48405}">
      <dsp:nvSpPr>
        <dsp:cNvPr id="0" name=""/>
        <dsp:cNvSpPr/>
      </dsp:nvSpPr>
      <dsp:spPr>
        <a:xfrm>
          <a:off x="7862627" y="2435323"/>
          <a:ext cx="2404597" cy="601149"/>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Journaling</a:t>
          </a:r>
          <a:br>
            <a:rPr lang="en-US" sz="1600" b="1" kern="1200" dirty="0"/>
          </a:br>
          <a:r>
            <a:rPr lang="en-US" sz="1050" b="0" i="0" kern="1200" dirty="0">
              <a:latin typeface="+mn-lt"/>
            </a:rPr>
            <a:t>• Attend 1 writing workshop</a:t>
          </a:r>
          <a:br>
            <a:rPr lang="en-US" sz="1050" b="0" i="0" kern="1200" dirty="0">
              <a:latin typeface="+mn-lt"/>
            </a:rPr>
          </a:br>
          <a:r>
            <a:rPr lang="en-US" sz="1050" b="0" i="0" kern="1200" dirty="0">
              <a:latin typeface="+mn-lt"/>
            </a:rPr>
            <a:t>• Write 3 sets of journals </a:t>
          </a:r>
          <a:br>
            <a:rPr lang="en-US" sz="1050" b="0" i="0" kern="1200" dirty="0">
              <a:latin typeface="+mn-lt"/>
            </a:rPr>
          </a:br>
          <a:r>
            <a:rPr lang="en-US" sz="900" b="0" i="1" kern="1200" dirty="0">
              <a:latin typeface="+mn-lt"/>
            </a:rPr>
            <a:t>(3 entries per set)</a:t>
          </a:r>
          <a:endParaRPr lang="en-US" sz="1050" kern="1200" dirty="0"/>
        </a:p>
      </dsp:txBody>
      <dsp:txXfrm>
        <a:off x="7880234" y="2452930"/>
        <a:ext cx="2369383" cy="565935"/>
      </dsp:txXfrm>
    </dsp:sp>
    <dsp:sp modelId="{A8414014-1BAE-465C-98F4-3869B7503F76}">
      <dsp:nvSpPr>
        <dsp:cNvPr id="0" name=""/>
        <dsp:cNvSpPr/>
      </dsp:nvSpPr>
      <dsp:spPr>
        <a:xfrm rot="5400000">
          <a:off x="9012325" y="3089073"/>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571382-0570-4505-AA97-2AFCA5B0CFC9}">
      <dsp:nvSpPr>
        <dsp:cNvPr id="0" name=""/>
        <dsp:cNvSpPr/>
      </dsp:nvSpPr>
      <dsp:spPr>
        <a:xfrm>
          <a:off x="7862627" y="3246875"/>
          <a:ext cx="2404597" cy="601149"/>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Elective</a:t>
          </a:r>
          <a:br>
            <a:rPr lang="en-US" sz="1100" b="0" kern="1200" dirty="0"/>
          </a:br>
          <a:r>
            <a:rPr lang="en-US" sz="1100" b="0" kern="1200" dirty="0"/>
            <a:t>Take 1 humanities and ethics course</a:t>
          </a:r>
        </a:p>
      </dsp:txBody>
      <dsp:txXfrm>
        <a:off x="7880234" y="3264482"/>
        <a:ext cx="2369383" cy="565935"/>
      </dsp:txXfrm>
    </dsp:sp>
    <dsp:sp modelId="{11F2441D-0A22-4032-AFAD-C09630973EFD}">
      <dsp:nvSpPr>
        <dsp:cNvPr id="0" name=""/>
        <dsp:cNvSpPr/>
      </dsp:nvSpPr>
      <dsp:spPr>
        <a:xfrm rot="5400000">
          <a:off x="9012325" y="3900625"/>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343BFB-EB27-45B1-9EB1-00F4C171110A}">
      <dsp:nvSpPr>
        <dsp:cNvPr id="0" name=""/>
        <dsp:cNvSpPr/>
      </dsp:nvSpPr>
      <dsp:spPr>
        <a:xfrm>
          <a:off x="7862627" y="4058426"/>
          <a:ext cx="2404597" cy="601149"/>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mn-lt"/>
            </a:rPr>
            <a:t>Events</a:t>
          </a:r>
          <a:br>
            <a:rPr lang="en-US" sz="1600" b="0" i="0" kern="1200" dirty="0">
              <a:latin typeface="+mn-lt"/>
            </a:rPr>
          </a:br>
          <a:r>
            <a:rPr lang="en-US" sz="1050" b="0" i="0" kern="1200" dirty="0">
              <a:latin typeface="+mn-lt"/>
            </a:rPr>
            <a:t>• </a:t>
          </a:r>
          <a:r>
            <a:rPr lang="en-US" sz="1050" b="0" kern="1200" dirty="0"/>
            <a:t>Attend 3+ ethics/humanities events</a:t>
          </a:r>
          <a:br>
            <a:rPr lang="en-US" sz="1050" b="0" kern="1200" dirty="0"/>
          </a:br>
          <a:r>
            <a:rPr lang="en-US" sz="1050" b="0" i="0" kern="1200" dirty="0">
              <a:latin typeface="+mn-lt"/>
            </a:rPr>
            <a:t>• Write 1-page reflections for each event</a:t>
          </a:r>
          <a:endParaRPr lang="en-US" sz="1050" b="0" kern="1200" dirty="0"/>
        </a:p>
      </dsp:txBody>
      <dsp:txXfrm>
        <a:off x="7880234" y="4076033"/>
        <a:ext cx="2369383" cy="565935"/>
      </dsp:txXfrm>
    </dsp:sp>
    <dsp:sp modelId="{EDF608C4-BFE6-459C-8E8A-165F026DF367}">
      <dsp:nvSpPr>
        <dsp:cNvPr id="0" name=""/>
        <dsp:cNvSpPr/>
      </dsp:nvSpPr>
      <dsp:spPr>
        <a:xfrm rot="5400000">
          <a:off x="9012325" y="4712176"/>
          <a:ext cx="105201" cy="105201"/>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ACCBF1-4C5F-44D4-AE62-E13139039A5D}">
      <dsp:nvSpPr>
        <dsp:cNvPr id="0" name=""/>
        <dsp:cNvSpPr/>
      </dsp:nvSpPr>
      <dsp:spPr>
        <a:xfrm>
          <a:off x="7862627" y="4869978"/>
          <a:ext cx="2404597" cy="601149"/>
        </a:xfrm>
        <a:prstGeom prst="roundRect">
          <a:avLst>
            <a:gd name="adj" fmla="val 10000"/>
          </a:avLst>
        </a:prstGeom>
        <a:solidFill>
          <a:schemeClr val="bg1">
            <a:lumMod val="95000"/>
            <a:alpha val="9000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mn-lt"/>
            </a:rPr>
            <a:t>Final Project</a:t>
          </a:r>
          <a:br>
            <a:rPr lang="en-US" sz="1050" b="0" i="0" kern="1200" dirty="0">
              <a:latin typeface="+mn-lt"/>
            </a:rPr>
          </a:br>
          <a:r>
            <a:rPr lang="en-US" sz="1100" b="0" i="0" kern="1200" dirty="0">
              <a:latin typeface="+mn-lt"/>
            </a:rPr>
            <a:t>• Turn in project draft in Fall</a:t>
          </a:r>
          <a:br>
            <a:rPr lang="en-US" sz="1100" b="0" i="0" kern="1200" dirty="0">
              <a:latin typeface="+mn-lt"/>
            </a:rPr>
          </a:br>
          <a:r>
            <a:rPr lang="en-US" sz="1100" b="0" i="0" kern="1200" dirty="0">
              <a:latin typeface="+mn-lt"/>
            </a:rPr>
            <a:t>• Turn in completed project in Spring</a:t>
          </a:r>
        </a:p>
      </dsp:txBody>
      <dsp:txXfrm>
        <a:off x="7880234" y="4887585"/>
        <a:ext cx="2369383" cy="56593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46E15F-7526-4DF4-A9CC-0C44B59DC8B5}" type="datetimeFigureOut">
              <a:rPr lang="en-US" smtClean="0"/>
              <a:t>10/3/2022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8A54D2-6AEA-41A8-84C9-A1F1BB54F46E}" type="slidenum">
              <a:rPr lang="en-US" smtClean="0"/>
              <a:t>‹#›</a:t>
            </a:fld>
            <a:endParaRPr lang="en-US"/>
          </a:p>
        </p:txBody>
      </p:sp>
    </p:spTree>
    <p:extLst>
      <p:ext uri="{BB962C8B-B14F-4D97-AF65-F5344CB8AC3E}">
        <p14:creationId xmlns:p14="http://schemas.microsoft.com/office/powerpoint/2010/main" val="3311874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75991-E372-4764-A991-A6C84E1477E3}" type="datetimeFigureOut">
              <a:rPr lang="en-US" smtClean="0"/>
              <a:t>10/3/2022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5C2E11-F060-42A0-BA87-B3394D3320C9}" type="slidenum">
              <a:rPr lang="en-US" smtClean="0"/>
              <a:t>‹#›</a:t>
            </a:fld>
            <a:endParaRPr lang="en-US"/>
          </a:p>
        </p:txBody>
      </p:sp>
    </p:spTree>
    <p:extLst>
      <p:ext uri="{BB962C8B-B14F-4D97-AF65-F5344CB8AC3E}">
        <p14:creationId xmlns:p14="http://schemas.microsoft.com/office/powerpoint/2010/main" val="2476309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5C2E11-F060-42A0-BA87-B3394D3320C9}" type="slidenum">
              <a:rPr lang="en-US" smtClean="0"/>
              <a:t>1</a:t>
            </a:fld>
            <a:endParaRPr lang="en-US"/>
          </a:p>
        </p:txBody>
      </p:sp>
    </p:spTree>
    <p:extLst>
      <p:ext uri="{BB962C8B-B14F-4D97-AF65-F5344CB8AC3E}">
        <p14:creationId xmlns:p14="http://schemas.microsoft.com/office/powerpoint/2010/main" val="3791659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BDF68E2-58F2-4D09-BE8B-E3BD06533059}"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27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182374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624D31-43A5-475A-80CF-332C9F6DCF35}"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37577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89915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97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624D31-43A5-475A-80CF-332C9F6DCF35}"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3097904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624D31-43A5-475A-80CF-332C9F6DCF35}" type="datetimeFigureOut">
              <a:rPr lang="en-US" smtClean="0"/>
              <a:t>10/3/2022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883299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7843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10/3/2022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59824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8624D31-43A5-475A-80CF-332C9F6DCF35}"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0228020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19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8624D31-43A5-475A-80CF-332C9F6DCF35}" type="datetimeFigureOut">
              <a:rPr lang="en-US" smtClean="0"/>
              <a:t>10/3/2022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4528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1105786"/>
          </a:xfrm>
          <a:solidFill>
            <a:schemeClr val="bg1"/>
          </a:solidFill>
        </p:spPr>
        <p:txBody>
          <a:bodyPr>
            <a:normAutofit/>
          </a:bodyPr>
          <a:lstStyle/>
          <a:p>
            <a:pPr algn="ctr"/>
            <a:r>
              <a:rPr lang="en-US" sz="6000" cap="small" dirty="0">
                <a:solidFill>
                  <a:schemeClr val="tx1"/>
                </a:solidFill>
              </a:rPr>
              <a:t>Clinical Humanities Certificate Program Requirements</a:t>
            </a:r>
          </a:p>
        </p:txBody>
      </p:sp>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53557085"/>
              </p:ext>
            </p:extLst>
          </p:nvPr>
        </p:nvGraphicFramePr>
        <p:xfrm>
          <a:off x="-323021" y="850241"/>
          <a:ext cx="12647369" cy="5471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1094874" y="6412832"/>
            <a:ext cx="9781673" cy="44516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solidFill>
                  <a:schemeClr val="tx1"/>
                </a:solidFill>
              </a:rPr>
              <a:t>Students are to maintain records of their program activities (e.g., journal entries, reflection papers, event attendance for the academic year, final project requirements, etc.) and submit documentation to appropriate assignments in Canvas.</a:t>
            </a:r>
          </a:p>
        </p:txBody>
      </p:sp>
      <p:sp>
        <p:nvSpPr>
          <p:cNvPr id="5" name="TextBox 4"/>
          <p:cNvSpPr txBox="1"/>
          <p:nvPr/>
        </p:nvSpPr>
        <p:spPr>
          <a:xfrm>
            <a:off x="11013621" y="6523264"/>
            <a:ext cx="1110343" cy="230832"/>
          </a:xfrm>
          <a:prstGeom prst="rect">
            <a:avLst/>
          </a:prstGeom>
          <a:noFill/>
        </p:spPr>
        <p:txBody>
          <a:bodyPr wrap="square" rtlCol="0">
            <a:spAutoFit/>
          </a:bodyPr>
          <a:lstStyle/>
          <a:p>
            <a:pPr algn="r"/>
            <a:r>
              <a:rPr lang="en-US" sz="900" i="1" dirty="0"/>
              <a:t>Revised Sep 2022</a:t>
            </a:r>
          </a:p>
        </p:txBody>
      </p:sp>
    </p:spTree>
    <p:extLst>
      <p:ext uri="{BB962C8B-B14F-4D97-AF65-F5344CB8AC3E}">
        <p14:creationId xmlns:p14="http://schemas.microsoft.com/office/powerpoint/2010/main" val="1761575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TotalTime>
  <Words>236</Words>
  <Application>Microsoft Office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Tw Cen MT</vt:lpstr>
      <vt:lpstr>Tw Cen MT Condensed</vt:lpstr>
      <vt:lpstr>Wingdings 3</vt:lpstr>
      <vt:lpstr>Integral</vt:lpstr>
      <vt:lpstr>Clinical Humanities Certificate Program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Humanities Scholarly Concentration Program Requirements by Year</dc:title>
  <dc:creator>Polczynski, Angela</dc:creator>
  <cp:lastModifiedBy>Gomez, Angela P</cp:lastModifiedBy>
  <cp:revision>34</cp:revision>
  <dcterms:created xsi:type="dcterms:W3CDTF">2018-07-06T16:08:24Z</dcterms:created>
  <dcterms:modified xsi:type="dcterms:W3CDTF">2022-10-03T14:29:05Z</dcterms:modified>
</cp:coreProperties>
</file>