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170AD-30D5-4874-8089-3CB0E3E58134}" type="doc">
      <dgm:prSet loTypeId="urn:microsoft.com/office/officeart/2005/8/layout/l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E5F12E-7CBF-43D1-8E70-5342B2A066FB}">
      <dgm:prSet phldrT="[Text]"/>
      <dgm:spPr/>
      <dgm:t>
        <a:bodyPr/>
        <a:lstStyle/>
        <a:p>
          <a:r>
            <a:rPr lang="en-US" dirty="0"/>
            <a:t>MS1</a:t>
          </a:r>
        </a:p>
      </dgm:t>
    </dgm:pt>
    <dgm:pt modelId="{FCD5E96D-9BB0-4964-B760-C6BE88DBD735}" type="parTrans" cxnId="{E11BE88E-AAFC-45B2-A540-2754F7BBE465}">
      <dgm:prSet/>
      <dgm:spPr/>
      <dgm:t>
        <a:bodyPr/>
        <a:lstStyle/>
        <a:p>
          <a:endParaRPr lang="en-US"/>
        </a:p>
      </dgm:t>
    </dgm:pt>
    <dgm:pt modelId="{54C9E2B7-A822-4C70-B71A-96E0F0F08690}" type="sibTrans" cxnId="{E11BE88E-AAFC-45B2-A540-2754F7BBE465}">
      <dgm:prSet/>
      <dgm:spPr/>
      <dgm:t>
        <a:bodyPr/>
        <a:lstStyle/>
        <a:p>
          <a:endParaRPr lang="en-US"/>
        </a:p>
      </dgm:t>
    </dgm:pt>
    <dgm:pt modelId="{59759294-C0E7-4453-A78B-679515942082}">
      <dgm:prSet phldrT="[Text]"/>
      <dgm:spPr/>
      <dgm:t>
        <a:bodyPr/>
        <a:lstStyle/>
        <a:p>
          <a:r>
            <a:rPr lang="en-US" dirty="0"/>
            <a:t>MS2</a:t>
          </a:r>
        </a:p>
      </dgm:t>
    </dgm:pt>
    <dgm:pt modelId="{36EC1310-011E-4C7D-91B1-ED4EB3C775C4}" type="parTrans" cxnId="{93677192-0650-48DE-9869-9932A7771BD9}">
      <dgm:prSet/>
      <dgm:spPr/>
      <dgm:t>
        <a:bodyPr/>
        <a:lstStyle/>
        <a:p>
          <a:endParaRPr lang="en-US"/>
        </a:p>
      </dgm:t>
    </dgm:pt>
    <dgm:pt modelId="{3A195201-05B0-4635-92FD-69A5FD754D3F}" type="sibTrans" cxnId="{93677192-0650-48DE-9869-9932A7771BD9}">
      <dgm:prSet/>
      <dgm:spPr/>
      <dgm:t>
        <a:bodyPr/>
        <a:lstStyle/>
        <a:p>
          <a:endParaRPr lang="en-US"/>
        </a:p>
      </dgm:t>
    </dgm:pt>
    <dgm:pt modelId="{7A1ECD91-52D0-4F99-9AC1-8CE8C91D7432}">
      <dgm:prSet phldrT="[Text]" custT="1"/>
      <dgm:spPr/>
      <dgm:t>
        <a:bodyPr/>
        <a:lstStyle/>
        <a:p>
          <a:pPr algn="ctr"/>
          <a:r>
            <a:rPr lang="en-US" sz="1600" b="1" dirty="0"/>
            <a:t>Blue Book Elective</a:t>
          </a:r>
          <a:br>
            <a:rPr lang="en-US" sz="1600" b="1" dirty="0"/>
          </a:br>
          <a:r>
            <a:rPr lang="en-US" sz="1100" i="0" dirty="0"/>
            <a:t>At least 1 McGovern Center-sponsored elective </a:t>
          </a:r>
          <a:r>
            <a:rPr lang="en-US" sz="1100" i="1" dirty="0"/>
            <a:t>(by end of MS2 year)</a:t>
          </a:r>
          <a:endParaRPr lang="en-US" sz="1100" b="1" i="1" dirty="0"/>
        </a:p>
      </dgm:t>
    </dgm:pt>
    <dgm:pt modelId="{4AFC2985-CCDB-47F8-8B8D-85A887AA5F6F}" type="parTrans" cxnId="{74BAD52B-A93E-42A0-B8D8-953803A23AFC}">
      <dgm:prSet/>
      <dgm:spPr/>
      <dgm:t>
        <a:bodyPr/>
        <a:lstStyle/>
        <a:p>
          <a:endParaRPr lang="en-US"/>
        </a:p>
      </dgm:t>
    </dgm:pt>
    <dgm:pt modelId="{3535AB23-434B-4CB6-B055-83A7456E940F}" type="sibTrans" cxnId="{74BAD52B-A93E-42A0-B8D8-953803A23AFC}">
      <dgm:prSet/>
      <dgm:spPr/>
      <dgm:t>
        <a:bodyPr/>
        <a:lstStyle/>
        <a:p>
          <a:endParaRPr lang="en-US"/>
        </a:p>
      </dgm:t>
    </dgm:pt>
    <dgm:pt modelId="{FEF874F1-6641-46C8-9604-D0C089BD6683}">
      <dgm:prSet phldrT="[Text]"/>
      <dgm:spPr/>
      <dgm:t>
        <a:bodyPr/>
        <a:lstStyle/>
        <a:p>
          <a:r>
            <a:rPr lang="en-US" dirty="0"/>
            <a:t>MS3</a:t>
          </a:r>
        </a:p>
      </dgm:t>
    </dgm:pt>
    <dgm:pt modelId="{4DD7DE1C-E6EC-4F51-991B-CBBB67F5A01C}" type="parTrans" cxnId="{5DDBAAF8-23A2-4B2F-8917-01AD2D88F77D}">
      <dgm:prSet/>
      <dgm:spPr/>
      <dgm:t>
        <a:bodyPr/>
        <a:lstStyle/>
        <a:p>
          <a:endParaRPr lang="en-US"/>
        </a:p>
      </dgm:t>
    </dgm:pt>
    <dgm:pt modelId="{237619BF-C44B-4BAA-9416-BA1BF76A7269}" type="sibTrans" cxnId="{5DDBAAF8-23A2-4B2F-8917-01AD2D88F77D}">
      <dgm:prSet/>
      <dgm:spPr/>
      <dgm:t>
        <a:bodyPr/>
        <a:lstStyle/>
        <a:p>
          <a:endParaRPr lang="en-US"/>
        </a:p>
      </dgm:t>
    </dgm:pt>
    <dgm:pt modelId="{A226A9B7-71A1-44C3-BFDD-9F49821FF90D}">
      <dgm:prSet phldrT="[Text]" custT="1"/>
      <dgm:spPr/>
      <dgm:t>
        <a:bodyPr/>
        <a:lstStyle/>
        <a:p>
          <a:r>
            <a:rPr lang="en-US" sz="1600" b="1" dirty="0"/>
            <a:t>Journal Orientation &amp; </a:t>
          </a:r>
          <a:br>
            <a:rPr lang="en-US" sz="1600" b="1" dirty="0"/>
          </a:br>
          <a:r>
            <a:rPr lang="en-US" sz="1600" b="1" dirty="0"/>
            <a:t>Writing Workshop</a:t>
          </a:r>
          <a:br>
            <a:rPr lang="en-US" sz="1600" b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/>
            <a:t>Orientation in August</a:t>
          </a:r>
          <a:br>
            <a:rPr lang="en-US" sz="110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/>
            <a:t>Attend at least 1 workshop</a:t>
          </a:r>
        </a:p>
      </dgm:t>
    </dgm:pt>
    <dgm:pt modelId="{46FBC398-9C94-4003-90E5-AC9F051E808E}" type="parTrans" cxnId="{44985A05-60CF-4A5C-9B9A-98C3D6BBDAA9}">
      <dgm:prSet/>
      <dgm:spPr/>
      <dgm:t>
        <a:bodyPr/>
        <a:lstStyle/>
        <a:p>
          <a:endParaRPr lang="en-US"/>
        </a:p>
      </dgm:t>
    </dgm:pt>
    <dgm:pt modelId="{7C5CC6DF-1949-4A60-AD67-86231597FBAB}" type="sibTrans" cxnId="{44985A05-60CF-4A5C-9B9A-98C3D6BBDAA9}">
      <dgm:prSet/>
      <dgm:spPr/>
      <dgm:t>
        <a:bodyPr/>
        <a:lstStyle/>
        <a:p>
          <a:endParaRPr lang="en-US"/>
        </a:p>
      </dgm:t>
    </dgm:pt>
    <dgm:pt modelId="{08A82B4E-3519-46E8-94B1-F498F3767FA6}">
      <dgm:prSet phldrT="[Text]"/>
      <dgm:spPr/>
      <dgm:t>
        <a:bodyPr/>
        <a:lstStyle/>
        <a:p>
          <a:r>
            <a:rPr lang="en-US" dirty="0"/>
            <a:t>MS4</a:t>
          </a:r>
        </a:p>
      </dgm:t>
    </dgm:pt>
    <dgm:pt modelId="{078C415E-B9B4-4092-8B11-32006A6493F0}" type="parTrans" cxnId="{11B32EBD-A31F-4819-B100-45DAD7D1FBEA}">
      <dgm:prSet/>
      <dgm:spPr/>
      <dgm:t>
        <a:bodyPr/>
        <a:lstStyle/>
        <a:p>
          <a:endParaRPr lang="en-US"/>
        </a:p>
      </dgm:t>
    </dgm:pt>
    <dgm:pt modelId="{9EF952B5-E541-44E1-9A3B-0F3973CF2755}" type="sibTrans" cxnId="{11B32EBD-A31F-4819-B100-45DAD7D1FBEA}">
      <dgm:prSet/>
      <dgm:spPr/>
      <dgm:t>
        <a:bodyPr/>
        <a:lstStyle/>
        <a:p>
          <a:endParaRPr lang="en-US"/>
        </a:p>
      </dgm:t>
    </dgm:pt>
    <dgm:pt modelId="{B621F493-DE5D-447A-B347-8251BD5C96EF}">
      <dgm:prSet phldrT="[Text]" custT="1"/>
      <dgm:spPr/>
      <dgm:t>
        <a:bodyPr/>
        <a:lstStyle/>
        <a:p>
          <a:pPr algn="ctr"/>
          <a:r>
            <a:rPr lang="en-US" sz="1600" b="1" dirty="0"/>
            <a:t>Fourth-Year Elective</a:t>
          </a:r>
          <a:br>
            <a:rPr lang="en-US" sz="1600" b="1" dirty="0"/>
          </a:br>
          <a:r>
            <a:rPr lang="en-US" sz="1100" b="0" dirty="0"/>
            <a:t>Humanistic</a:t>
          </a:r>
          <a:r>
            <a:rPr lang="en-US" sz="1100" dirty="0"/>
            <a:t> Elements of Medicine</a:t>
          </a:r>
          <a:br>
            <a:rPr lang="en-US" sz="1100" dirty="0"/>
          </a:br>
          <a:r>
            <a:rPr lang="en-US" sz="1100" i="1" dirty="0"/>
            <a:t>(choose from Blocks 6, 8, and 11)</a:t>
          </a:r>
          <a:endParaRPr lang="en-US" sz="1100" b="1" dirty="0"/>
        </a:p>
      </dgm:t>
    </dgm:pt>
    <dgm:pt modelId="{23E9CB43-87FD-4ED4-8443-8379B447B408}" type="parTrans" cxnId="{20A9962C-E7CE-4412-A292-321EEA421BAE}">
      <dgm:prSet/>
      <dgm:spPr/>
      <dgm:t>
        <a:bodyPr/>
        <a:lstStyle/>
        <a:p>
          <a:endParaRPr lang="en-US"/>
        </a:p>
      </dgm:t>
    </dgm:pt>
    <dgm:pt modelId="{D0905C0A-390A-48E2-9DD9-B16AD1FF2B82}" type="sibTrans" cxnId="{20A9962C-E7CE-4412-A292-321EEA421BAE}">
      <dgm:prSet/>
      <dgm:spPr/>
      <dgm:t>
        <a:bodyPr/>
        <a:lstStyle/>
        <a:p>
          <a:endParaRPr lang="en-US"/>
        </a:p>
      </dgm:t>
    </dgm:pt>
    <dgm:pt modelId="{45A03AC9-A911-4B86-84E2-1812DAB38E1E}">
      <dgm:prSet phldrT="[Text]" custT="1"/>
      <dgm:spPr/>
      <dgm:t>
        <a:bodyPr/>
        <a:lstStyle/>
        <a:p>
          <a:r>
            <a:rPr lang="en-US" sz="1600" b="1" dirty="0"/>
            <a:t>Humanities Seminar</a:t>
          </a:r>
          <a:br>
            <a:rPr lang="en-US" sz="1600" b="1" dirty="0"/>
          </a:br>
          <a:r>
            <a:rPr lang="en-US" sz="1100" b="0" i="0" dirty="0"/>
            <a:t>Summer before MS2 year</a:t>
          </a:r>
          <a:br>
            <a:rPr lang="en-US" sz="1100" b="0" i="0" dirty="0"/>
          </a:br>
          <a:r>
            <a:rPr lang="en-US" sz="1050" b="0" i="1" dirty="0"/>
            <a:t>substitution allows in rare situations</a:t>
          </a:r>
        </a:p>
      </dgm:t>
    </dgm:pt>
    <dgm:pt modelId="{8C10AA41-AC09-4271-92EF-DC4E7147350C}" type="parTrans" cxnId="{76E22BDB-45E7-49A3-B59B-44CDDE9E09FB}">
      <dgm:prSet/>
      <dgm:spPr/>
      <dgm:t>
        <a:bodyPr/>
        <a:lstStyle/>
        <a:p>
          <a:endParaRPr lang="en-US"/>
        </a:p>
      </dgm:t>
    </dgm:pt>
    <dgm:pt modelId="{11473FE1-7095-4943-8192-D11D013EF22F}" type="sibTrans" cxnId="{76E22BDB-45E7-49A3-B59B-44CDDE9E09FB}">
      <dgm:prSet/>
      <dgm:spPr/>
      <dgm:t>
        <a:bodyPr/>
        <a:lstStyle/>
        <a:p>
          <a:endParaRPr lang="en-US"/>
        </a:p>
      </dgm:t>
    </dgm:pt>
    <dgm:pt modelId="{DDE8832E-FE7B-40CC-89BD-639C79AA01BC}">
      <dgm:prSet phldrT="[Text]" custT="1"/>
      <dgm:spPr/>
      <dgm:t>
        <a:bodyPr anchor="ctr"/>
        <a:lstStyle/>
        <a:p>
          <a:pPr algn="ctr"/>
          <a:r>
            <a:rPr lang="en-US" sz="1600" b="1" dirty="0"/>
            <a:t>Optional</a:t>
          </a:r>
        </a:p>
        <a:p>
          <a:pPr algn="l" rtl="0"/>
          <a:r>
            <a:rPr lang="en-US" sz="1400" b="1" dirty="0"/>
            <a:t>Blue Book Elective</a:t>
          </a:r>
          <a:br>
            <a:rPr lang="en-US" sz="1100" b="0" i="1" dirty="0"/>
          </a:br>
          <a:r>
            <a:rPr lang="en-US" sz="1100" b="0" i="0" dirty="0">
              <a:latin typeface="Cambria"/>
              <a:ea typeface="Cambria"/>
            </a:rPr>
            <a:t>• </a:t>
          </a:r>
          <a:r>
            <a:rPr lang="en-US" sz="1100" b="0" i="0" dirty="0"/>
            <a:t>At least 1 McGovern Center-sponsored</a:t>
          </a:r>
          <a:r>
            <a:rPr lang="en-US" sz="1100" b="0" i="0" dirty="0">
              <a:latin typeface="Tw Cen MT Condensed" panose="020B0606020104020203"/>
            </a:rPr>
            <a:t>    </a:t>
          </a:r>
          <a:br>
            <a:rPr lang="en-US" sz="1100" b="0" i="0" dirty="0">
              <a:latin typeface="Tw Cen MT Condensed" panose="020B0606020104020203"/>
            </a:rPr>
          </a:br>
          <a:r>
            <a:rPr lang="en-US" sz="1100" b="0" i="0" dirty="0">
              <a:latin typeface="Tw Cen MT Condensed" panose="020B0606020104020203"/>
            </a:rPr>
            <a:t>  </a:t>
          </a:r>
          <a:r>
            <a:rPr lang="en-US" sz="1100" b="0" i="0" dirty="0"/>
            <a:t> blue book </a:t>
          </a:r>
          <a:r>
            <a:rPr lang="en-US" sz="1100" b="0" i="1" dirty="0"/>
            <a:t>(by end of MS2 year)</a:t>
          </a:r>
        </a:p>
        <a:p>
          <a:pPr marL="0" indent="0" algn="l"/>
          <a:r>
            <a:rPr lang="en-US" sz="1400" b="1" dirty="0"/>
            <a:t>Events</a:t>
          </a:r>
          <a:br>
            <a:rPr lang="en-US" sz="1400" b="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/>
            <a:t>2 dinners </a:t>
          </a:r>
          <a:r>
            <a:rPr lang="en-US" sz="1100" b="0" i="1" dirty="0"/>
            <a:t>(fall, spring, or banquet)</a:t>
          </a:r>
          <a:br>
            <a:rPr lang="en-US" sz="1100" b="0" i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/>
            <a:t>2 events of your choice</a:t>
          </a:r>
          <a:endParaRPr lang="en-US" sz="1100" b="0" dirty="0">
            <a:latin typeface="+mn-lt"/>
          </a:endParaRPr>
        </a:p>
        <a:p>
          <a:pPr algn="l"/>
          <a:r>
            <a:rPr lang="en-US" sz="1400" b="1" dirty="0"/>
            <a:t>Service Activity</a:t>
          </a:r>
          <a:br>
            <a:rPr lang="en-US" sz="1400" b="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/>
            <a:t>4 hours volunteer or leadership service</a:t>
          </a:r>
          <a:br>
            <a:rPr lang="en-US" sz="1100" b="0" i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/>
            <a:t>Complete by end of MS3 year</a:t>
          </a:r>
        </a:p>
      </dgm:t>
    </dgm:pt>
    <dgm:pt modelId="{5000CAD9-4277-4DA3-BF2F-C94CC9F376DA}" type="parTrans" cxnId="{1CE53980-CDA0-4399-B15B-EDD877E065B2}">
      <dgm:prSet/>
      <dgm:spPr/>
      <dgm:t>
        <a:bodyPr/>
        <a:lstStyle/>
        <a:p>
          <a:endParaRPr lang="en-US"/>
        </a:p>
      </dgm:t>
    </dgm:pt>
    <dgm:pt modelId="{3E24463C-02CD-4470-A4A3-5CEEC804B629}" type="sibTrans" cxnId="{1CE53980-CDA0-4399-B15B-EDD877E065B2}">
      <dgm:prSet/>
      <dgm:spPr/>
      <dgm:t>
        <a:bodyPr/>
        <a:lstStyle/>
        <a:p>
          <a:endParaRPr lang="en-US"/>
        </a:p>
      </dgm:t>
    </dgm:pt>
    <dgm:pt modelId="{73D04952-6FAE-4B35-9362-E698AACBD1F6}">
      <dgm:prSet phldrT="[Text]" custT="1"/>
      <dgm:spPr/>
      <dgm:t>
        <a:bodyPr/>
        <a:lstStyle/>
        <a:p>
          <a:pPr algn="ctr"/>
          <a:r>
            <a:rPr lang="en-US" sz="1600" b="1" dirty="0"/>
            <a:t>Events</a:t>
          </a:r>
          <a:br>
            <a:rPr lang="en-US" sz="1600" b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i="0" dirty="0">
              <a:latin typeface="+mn-lt"/>
            </a:rPr>
            <a:t>2 dinners</a:t>
          </a:r>
          <a:br>
            <a:rPr lang="en-US" sz="1100" i="0" dirty="0">
              <a:latin typeface="+mn-lt"/>
            </a:rPr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i="0" dirty="0">
              <a:latin typeface="+mn-lt"/>
            </a:rPr>
            <a:t>2 other events</a:t>
          </a:r>
        </a:p>
      </dgm:t>
    </dgm:pt>
    <dgm:pt modelId="{D579EE99-C9C7-40D7-975B-7910565C9330}" type="parTrans" cxnId="{F01658EC-5C02-4A62-9399-4CA682F842D5}">
      <dgm:prSet/>
      <dgm:spPr/>
      <dgm:t>
        <a:bodyPr/>
        <a:lstStyle/>
        <a:p>
          <a:endParaRPr lang="en-US"/>
        </a:p>
      </dgm:t>
    </dgm:pt>
    <dgm:pt modelId="{4A443D09-3A57-45A7-93A9-38DA71163F3B}" type="sibTrans" cxnId="{F01658EC-5C02-4A62-9399-4CA682F842D5}">
      <dgm:prSet/>
      <dgm:spPr/>
      <dgm:t>
        <a:bodyPr/>
        <a:lstStyle/>
        <a:p>
          <a:endParaRPr lang="en-US"/>
        </a:p>
      </dgm:t>
    </dgm:pt>
    <dgm:pt modelId="{51839C53-50FA-4A6F-8F2D-65707108DFBB}">
      <dgm:prSet phldrT="[Text]" custT="1"/>
      <dgm:spPr/>
      <dgm:t>
        <a:bodyPr/>
        <a:lstStyle/>
        <a:p>
          <a:pPr algn="ctr"/>
          <a:r>
            <a:rPr lang="en-US" sz="1600" b="1" dirty="0"/>
            <a:t>Journal Entries</a:t>
          </a:r>
          <a:br>
            <a:rPr lang="en-US" sz="1100" b="1" dirty="0"/>
          </a:br>
          <a:r>
            <a:rPr lang="en-US" sz="1100" dirty="0"/>
            <a:t>3 journals each per 5 rotations</a:t>
          </a:r>
          <a:br>
            <a:rPr lang="en-US" sz="1100" dirty="0"/>
          </a:br>
          <a:r>
            <a:rPr lang="en-US" sz="1100" i="1" dirty="0"/>
            <a:t>(15 entries minimum)</a:t>
          </a:r>
          <a:endParaRPr lang="en-US" sz="1100" b="1" i="1" dirty="0"/>
        </a:p>
      </dgm:t>
    </dgm:pt>
    <dgm:pt modelId="{85925BC2-1A3F-4612-8D7C-EC42E2526496}" type="parTrans" cxnId="{E43C175B-8D0E-4770-A24F-65328CE667B6}">
      <dgm:prSet/>
      <dgm:spPr/>
      <dgm:t>
        <a:bodyPr/>
        <a:lstStyle/>
        <a:p>
          <a:endParaRPr lang="en-US"/>
        </a:p>
      </dgm:t>
    </dgm:pt>
    <dgm:pt modelId="{92F4A05C-F8F1-4846-80CA-9D42E0736E55}" type="sibTrans" cxnId="{E43C175B-8D0E-4770-A24F-65328CE667B6}">
      <dgm:prSet/>
      <dgm:spPr/>
      <dgm:t>
        <a:bodyPr/>
        <a:lstStyle/>
        <a:p>
          <a:endParaRPr lang="en-US"/>
        </a:p>
      </dgm:t>
    </dgm:pt>
    <dgm:pt modelId="{D564A609-DC9B-4C95-A542-633548607A22}">
      <dgm:prSet phldrT="[Text]" custT="1"/>
      <dgm:spPr/>
      <dgm:t>
        <a:bodyPr/>
        <a:lstStyle/>
        <a:p>
          <a:pPr algn="ctr"/>
          <a:r>
            <a:rPr lang="en-US" sz="1600" b="1" dirty="0"/>
            <a:t>Events</a:t>
          </a:r>
          <a:br>
            <a:rPr lang="en-US" sz="1600" b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/>
            <a:t>2 dinners</a:t>
          </a:r>
          <a:br>
            <a:rPr lang="en-US" sz="110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/>
            <a:t>2 other events</a:t>
          </a:r>
          <a:endParaRPr lang="en-US" sz="1100" i="1" dirty="0"/>
        </a:p>
      </dgm:t>
    </dgm:pt>
    <dgm:pt modelId="{AB2C55B6-F999-4C98-BF4C-69504CD357FA}" type="parTrans" cxnId="{471E292B-55F0-49DA-98AA-43450437234D}">
      <dgm:prSet/>
      <dgm:spPr/>
      <dgm:t>
        <a:bodyPr/>
        <a:lstStyle/>
        <a:p>
          <a:endParaRPr lang="en-US"/>
        </a:p>
      </dgm:t>
    </dgm:pt>
    <dgm:pt modelId="{266F8F28-39E9-461A-87E1-F2A601EB88BA}" type="sibTrans" cxnId="{471E292B-55F0-49DA-98AA-43450437234D}">
      <dgm:prSet/>
      <dgm:spPr/>
      <dgm:t>
        <a:bodyPr/>
        <a:lstStyle/>
        <a:p>
          <a:endParaRPr lang="en-US"/>
        </a:p>
      </dgm:t>
    </dgm:pt>
    <dgm:pt modelId="{D67F213C-1620-45A7-AB2C-CEAC60D57707}">
      <dgm:prSet phldrT="[Text]" custT="1"/>
      <dgm:spPr/>
      <dgm:t>
        <a:bodyPr/>
        <a:lstStyle/>
        <a:p>
          <a:pPr algn="ctr"/>
          <a:r>
            <a:rPr lang="en-US" sz="1600" b="1" dirty="0"/>
            <a:t>Optional</a:t>
          </a:r>
        </a:p>
        <a:p>
          <a:pPr algn="l" rtl="0"/>
          <a:r>
            <a:rPr lang="en-US" sz="1400" b="1" dirty="0"/>
            <a:t>Elective Course</a:t>
          </a:r>
          <a:br>
            <a:rPr lang="en-US" sz="1600" b="1" dirty="0"/>
          </a:br>
          <a:r>
            <a:rPr lang="en-US" sz="1100" dirty="0" err="1"/>
            <a:t>SCHO</a:t>
          </a:r>
          <a:r>
            <a:rPr lang="en-US" sz="1100" dirty="0"/>
            <a:t> 3030: Student Research</a:t>
          </a:r>
          <a:br>
            <a:rPr lang="en-US" sz="1100" dirty="0"/>
          </a:br>
          <a:r>
            <a:rPr lang="en-US" sz="1100" i="1" dirty="0"/>
            <a:t>(director approval required)</a:t>
          </a:r>
          <a:endParaRPr lang="en-US" sz="1100" b="1" i="1" dirty="0"/>
        </a:p>
      </dgm:t>
    </dgm:pt>
    <dgm:pt modelId="{711A9736-0DB6-440D-94A8-DDEA77BBEF89}" type="parTrans" cxnId="{A1FA428E-9845-454D-A567-24A67AB49029}">
      <dgm:prSet/>
      <dgm:spPr/>
      <dgm:t>
        <a:bodyPr/>
        <a:lstStyle/>
        <a:p>
          <a:endParaRPr lang="en-US"/>
        </a:p>
      </dgm:t>
    </dgm:pt>
    <dgm:pt modelId="{FA78AA81-FDBD-4683-9B9A-C6F6D63F36E3}" type="sibTrans" cxnId="{A1FA428E-9845-454D-A567-24A67AB49029}">
      <dgm:prSet/>
      <dgm:spPr/>
      <dgm:t>
        <a:bodyPr/>
        <a:lstStyle/>
        <a:p>
          <a:endParaRPr lang="en-US"/>
        </a:p>
      </dgm:t>
    </dgm:pt>
    <dgm:pt modelId="{A9AB68F2-4C35-4F39-8014-4EBA0848052B}">
      <dgm:prSet phldrT="[Text]" custT="1"/>
      <dgm:spPr/>
      <dgm:t>
        <a:bodyPr/>
        <a:lstStyle/>
        <a:p>
          <a:pPr algn="ctr"/>
          <a:r>
            <a:rPr lang="en-US" sz="1600" b="1" dirty="0"/>
            <a:t>Optional</a:t>
          </a:r>
        </a:p>
        <a:p>
          <a:pPr algn="l" rtl="0"/>
          <a:r>
            <a:rPr lang="en-US" sz="1400" b="1" dirty="0"/>
            <a:t>Service Activity</a:t>
          </a:r>
          <a:br>
            <a:rPr lang="en-US" sz="1400" b="1" dirty="0"/>
          </a:br>
          <a:r>
            <a:rPr lang="en-US" sz="1100" dirty="0"/>
            <a:t>4 hours volunteer or leadership service</a:t>
          </a:r>
          <a:br>
            <a:rPr lang="en-US" sz="1100" dirty="0"/>
          </a:br>
          <a:r>
            <a:rPr lang="en-US" sz="1100" i="1" dirty="0"/>
            <a:t>(by end of MS3 year)</a:t>
          </a:r>
          <a:endParaRPr lang="en-US" sz="1100" b="1" dirty="0"/>
        </a:p>
      </dgm:t>
    </dgm:pt>
    <dgm:pt modelId="{BA4092A9-BB6E-4CD0-B281-FA75FE7AC9F3}" type="sibTrans" cxnId="{C92A5556-9503-4694-A9D7-61D28EF1E823}">
      <dgm:prSet/>
      <dgm:spPr/>
      <dgm:t>
        <a:bodyPr/>
        <a:lstStyle/>
        <a:p>
          <a:endParaRPr lang="en-US"/>
        </a:p>
      </dgm:t>
    </dgm:pt>
    <dgm:pt modelId="{24D585EF-AAB0-472B-A095-68A196EF945A}" type="parTrans" cxnId="{C92A5556-9503-4694-A9D7-61D28EF1E823}">
      <dgm:prSet/>
      <dgm:spPr/>
      <dgm:t>
        <a:bodyPr/>
        <a:lstStyle/>
        <a:p>
          <a:endParaRPr lang="en-US"/>
        </a:p>
      </dgm:t>
    </dgm:pt>
    <dgm:pt modelId="{8C115126-BC86-452D-B5A9-4BAC761C1209}">
      <dgm:prSet phldrT="[Text]" custT="1"/>
      <dgm:spPr/>
      <dgm:t>
        <a:bodyPr/>
        <a:lstStyle/>
        <a:p>
          <a:pPr algn="ctr"/>
          <a:r>
            <a:rPr lang="en-US" sz="1600" b="1" dirty="0"/>
            <a:t>Service Activity</a:t>
          </a:r>
          <a:br>
            <a:rPr lang="en-US" sz="1100" b="1" dirty="0"/>
          </a:br>
          <a:r>
            <a:rPr lang="en-US" sz="1100" b="0" dirty="0">
              <a:latin typeface="+mn-lt"/>
            </a:rPr>
            <a:t>4 hours volunteer or </a:t>
          </a:r>
          <a:r>
            <a:rPr lang="en-US" sz="1100" dirty="0">
              <a:latin typeface="+mn-lt"/>
            </a:rPr>
            <a:t>leadership service</a:t>
          </a:r>
          <a:br>
            <a:rPr lang="en-US" sz="1100" dirty="0">
              <a:latin typeface="+mn-lt"/>
            </a:rPr>
          </a:br>
          <a:r>
            <a:rPr lang="en-US" sz="1100" i="1" dirty="0">
              <a:latin typeface="+mn-lt"/>
            </a:rPr>
            <a:t>(by end of MS3 year)</a:t>
          </a:r>
          <a:endParaRPr lang="en-US" sz="1100" b="1" dirty="0">
            <a:latin typeface="+mn-lt"/>
          </a:endParaRPr>
        </a:p>
      </dgm:t>
    </dgm:pt>
    <dgm:pt modelId="{AF8A5B44-4AE3-4453-9798-FBE895B25D90}" type="parTrans" cxnId="{DA212C86-8312-4B2C-A321-8C0C8B234807}">
      <dgm:prSet/>
      <dgm:spPr/>
      <dgm:t>
        <a:bodyPr/>
        <a:lstStyle/>
        <a:p>
          <a:endParaRPr lang="en-US"/>
        </a:p>
      </dgm:t>
    </dgm:pt>
    <dgm:pt modelId="{4D41C572-FCE1-47B4-937D-6240C5ECD265}" type="sibTrans" cxnId="{DA212C86-8312-4B2C-A321-8C0C8B234807}">
      <dgm:prSet/>
      <dgm:spPr/>
      <dgm:t>
        <a:bodyPr/>
        <a:lstStyle/>
        <a:p>
          <a:endParaRPr lang="en-US"/>
        </a:p>
      </dgm:t>
    </dgm:pt>
    <dgm:pt modelId="{16EDE279-7CDD-4D34-B1C4-B9C215128254}">
      <dgm:prSet phldrT="[Text]" custT="1"/>
      <dgm:spPr/>
      <dgm:t>
        <a:bodyPr/>
        <a:lstStyle/>
        <a:p>
          <a:pPr algn="ctr"/>
          <a:r>
            <a:rPr lang="en-US" sz="1600" b="1" dirty="0"/>
            <a:t>Research Project</a:t>
          </a:r>
          <a:br>
            <a:rPr lang="en-US" sz="1600" b="1" dirty="0"/>
          </a:br>
          <a:r>
            <a:rPr lang="en-US" sz="1100" dirty="0"/>
            <a:t>12-</a:t>
          </a:r>
          <a:r>
            <a:rPr lang="en-US" sz="1100" dirty="0" err="1"/>
            <a:t>pg</a:t>
          </a:r>
          <a:r>
            <a:rPr lang="en-US" sz="1100" dirty="0"/>
            <a:t> research paper </a:t>
          </a:r>
          <a:r>
            <a:rPr lang="en-US" sz="1100" i="0" dirty="0"/>
            <a:t>or a pre-approved artistic/interpretive project with 5-</a:t>
          </a:r>
          <a:r>
            <a:rPr lang="en-US" sz="1100" i="0" dirty="0" err="1"/>
            <a:t>pg</a:t>
          </a:r>
          <a:r>
            <a:rPr lang="en-US" sz="1100" i="0" dirty="0"/>
            <a:t> paper</a:t>
          </a:r>
          <a:br>
            <a:rPr lang="en-US" sz="1100" i="1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>
              <a:latin typeface="+mn-lt"/>
            </a:rPr>
            <a:t>Abstract and PowerPoint also required</a:t>
          </a:r>
          <a:endParaRPr lang="en-US" sz="1100" b="1" i="1" dirty="0"/>
        </a:p>
      </dgm:t>
    </dgm:pt>
    <dgm:pt modelId="{3D4D2AB7-EAD0-4A5B-BDDF-4A62E268B2FB}" type="parTrans" cxnId="{BF77DC63-25F4-446F-A8D2-E95BDE03F2F6}">
      <dgm:prSet/>
      <dgm:spPr/>
      <dgm:t>
        <a:bodyPr/>
        <a:lstStyle/>
        <a:p>
          <a:endParaRPr lang="en-US"/>
        </a:p>
      </dgm:t>
    </dgm:pt>
    <dgm:pt modelId="{9892469F-980B-4BF7-B1DD-BE9951E4E66C}" type="sibTrans" cxnId="{BF77DC63-25F4-446F-A8D2-E95BDE03F2F6}">
      <dgm:prSet/>
      <dgm:spPr/>
      <dgm:t>
        <a:bodyPr/>
        <a:lstStyle/>
        <a:p>
          <a:endParaRPr lang="en-US"/>
        </a:p>
      </dgm:t>
    </dgm:pt>
    <dgm:pt modelId="{336784BB-3846-4495-834B-145938808D73}">
      <dgm:prSet phldrT="[Text]" custT="1"/>
      <dgm:spPr/>
      <dgm:t>
        <a:bodyPr/>
        <a:lstStyle/>
        <a:p>
          <a:pPr algn="ctr"/>
          <a:r>
            <a:rPr lang="en-US" sz="1600" b="1" dirty="0"/>
            <a:t>Optional</a:t>
          </a:r>
        </a:p>
        <a:p>
          <a:pPr algn="l" rtl="0"/>
          <a:r>
            <a:rPr lang="en-US" sz="1400" b="1" dirty="0"/>
            <a:t>Karff Awards for Final Projects</a:t>
          </a:r>
          <a:br>
            <a:rPr lang="en-US" sz="1100" b="1" dirty="0"/>
          </a:br>
          <a:r>
            <a:rPr lang="en-US" sz="1100" b="0" dirty="0">
              <a:latin typeface="Cambria"/>
              <a:ea typeface="Cambria"/>
            </a:rPr>
            <a:t>•</a:t>
          </a:r>
          <a:r>
            <a:rPr lang="en-US" sz="1400" b="0" dirty="0">
              <a:latin typeface="Cambria"/>
              <a:ea typeface="Cambria"/>
            </a:rPr>
            <a:t> </a:t>
          </a:r>
          <a:r>
            <a:rPr lang="en-US" sz="1100" i="0" dirty="0">
              <a:latin typeface="+mn-lt"/>
            </a:rPr>
            <a:t>Project abstract</a:t>
          </a:r>
          <a:br>
            <a:rPr lang="en-US" sz="1100" i="0" dirty="0">
              <a:latin typeface="+mn-lt"/>
            </a:rPr>
          </a:br>
          <a:r>
            <a:rPr lang="en-US" sz="1100" b="0" dirty="0">
              <a:latin typeface="Cambria"/>
              <a:ea typeface="Cambria"/>
            </a:rPr>
            <a:t>•</a:t>
          </a:r>
          <a:r>
            <a:rPr lang="en-US" sz="1400" b="0" dirty="0">
              <a:latin typeface="Cambria"/>
              <a:ea typeface="Cambria"/>
            </a:rPr>
            <a:t> </a:t>
          </a:r>
          <a:r>
            <a:rPr lang="en-US" sz="1100" b="0" dirty="0">
              <a:latin typeface="+mn-lt"/>
            </a:rPr>
            <a:t>Required for entry to win an award</a:t>
          </a:r>
          <a:br>
            <a:rPr lang="en-US" sz="1100" b="0" dirty="0">
              <a:latin typeface="+mn-lt"/>
            </a:rPr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dirty="0">
              <a:latin typeface="+mn-lt"/>
              <a:ea typeface="Cambria"/>
            </a:rPr>
            <a:t>Prizes of $250 offered</a:t>
          </a:r>
          <a:endParaRPr lang="en-US" sz="1100" b="0" dirty="0">
            <a:latin typeface="+mn-lt"/>
          </a:endParaRPr>
        </a:p>
      </dgm:t>
    </dgm:pt>
    <dgm:pt modelId="{ED3A0464-F24C-4C0B-A905-63D3EE2D1FDF}" type="parTrans" cxnId="{6C90F994-43F7-4A96-8343-93F37F906979}">
      <dgm:prSet/>
      <dgm:spPr/>
      <dgm:t>
        <a:bodyPr/>
        <a:lstStyle/>
        <a:p>
          <a:endParaRPr lang="en-US"/>
        </a:p>
      </dgm:t>
    </dgm:pt>
    <dgm:pt modelId="{A32B2AC0-893E-49D2-9BC2-001B97300F0D}" type="sibTrans" cxnId="{6C90F994-43F7-4A96-8343-93F37F906979}">
      <dgm:prSet/>
      <dgm:spPr/>
      <dgm:t>
        <a:bodyPr/>
        <a:lstStyle/>
        <a:p>
          <a:endParaRPr lang="en-US"/>
        </a:p>
      </dgm:t>
    </dgm:pt>
    <dgm:pt modelId="{BFE0DD94-BA05-4B85-991E-244F52D87B9E}">
      <dgm:prSet phldrT="[Text]" custT="1"/>
      <dgm:spPr/>
      <dgm:t>
        <a:bodyPr/>
        <a:lstStyle/>
        <a:p>
          <a:pPr algn="ctr"/>
          <a:r>
            <a:rPr lang="en-US" sz="1600" b="1" dirty="0"/>
            <a:t>Events</a:t>
          </a:r>
          <a:br>
            <a:rPr lang="en-US" sz="110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/>
            <a:t>2 dinners</a:t>
          </a:r>
          <a:br>
            <a:rPr lang="en-US" sz="1100" dirty="0"/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dirty="0">
              <a:latin typeface="+mn-lt"/>
              <a:ea typeface="Cambria"/>
            </a:rPr>
            <a:t>2</a:t>
          </a:r>
          <a:r>
            <a:rPr lang="en-US" sz="1100" dirty="0">
              <a:latin typeface="+mn-lt"/>
            </a:rPr>
            <a:t> other events</a:t>
          </a:r>
          <a:endParaRPr lang="en-US" sz="1100" b="1" i="1" dirty="0">
            <a:latin typeface="+mn-lt"/>
          </a:endParaRPr>
        </a:p>
      </dgm:t>
    </dgm:pt>
    <dgm:pt modelId="{39AFA5A9-76C6-4D85-80AF-6609B020F4D6}" type="parTrans" cxnId="{B884ED96-F208-4A12-8F44-1A7824373832}">
      <dgm:prSet/>
      <dgm:spPr/>
      <dgm:t>
        <a:bodyPr/>
        <a:lstStyle/>
        <a:p>
          <a:endParaRPr lang="en-US"/>
        </a:p>
      </dgm:t>
    </dgm:pt>
    <dgm:pt modelId="{CE59746F-386F-48C4-AF45-091D3B6460DA}" type="sibTrans" cxnId="{B884ED96-F208-4A12-8F44-1A7824373832}">
      <dgm:prSet/>
      <dgm:spPr/>
      <dgm:t>
        <a:bodyPr/>
        <a:lstStyle/>
        <a:p>
          <a:endParaRPr lang="en-US"/>
        </a:p>
      </dgm:t>
    </dgm:pt>
    <dgm:pt modelId="{5FA5B7E4-5543-4180-8C9D-A5A22E03BC47}">
      <dgm:prSet phldrT="[Text]" custT="1"/>
      <dgm:spPr/>
      <dgm:t>
        <a:bodyPr/>
        <a:lstStyle/>
        <a:p>
          <a:r>
            <a:rPr lang="en-US" sz="1600" b="1" dirty="0"/>
            <a:t>Core Course</a:t>
          </a:r>
          <a:br>
            <a:rPr lang="en-US" sz="1000" b="1" dirty="0"/>
          </a:br>
          <a:br>
            <a:rPr lang="en-US" sz="1000" b="1" dirty="0"/>
          </a:br>
          <a:r>
            <a:rPr lang="en-US" sz="1200" b="1" dirty="0"/>
            <a:t>Introduction to Medical Humanities</a:t>
          </a:r>
          <a:br>
            <a:rPr lang="en-US" sz="1100" b="1" dirty="0"/>
          </a:br>
          <a:r>
            <a:rPr lang="en-US" sz="1100" b="0" dirty="0"/>
            <a:t>2 courses by end of MS2 year</a:t>
          </a:r>
        </a:p>
        <a:p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i="0" dirty="0">
              <a:latin typeface="+mn-lt"/>
            </a:rPr>
            <a:t>History and Literature </a:t>
          </a:r>
          <a:r>
            <a:rPr lang="en-US" sz="1050" b="0" i="1" dirty="0">
              <a:latin typeface="+mn-lt"/>
            </a:rPr>
            <a:t>(Fall)</a:t>
          </a:r>
          <a:br>
            <a:rPr lang="en-US" sz="1050" b="0" i="1" dirty="0">
              <a:latin typeface="+mn-lt"/>
            </a:rPr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i="0" dirty="0">
              <a:latin typeface="+mn-lt"/>
            </a:rPr>
            <a:t>Philosophy, Religion, and Ethics </a:t>
          </a:r>
          <a:r>
            <a:rPr lang="en-US" sz="1050" b="0" i="1" dirty="0">
              <a:latin typeface="+mn-lt"/>
            </a:rPr>
            <a:t>(Spring)</a:t>
          </a:r>
          <a:endParaRPr lang="en-US" sz="1100" b="0" i="1" dirty="0">
            <a:latin typeface="+mn-lt"/>
          </a:endParaRPr>
        </a:p>
      </dgm:t>
    </dgm:pt>
    <dgm:pt modelId="{10CC8686-85F8-4C4D-ABED-0E664D2D0A4E}" type="parTrans" cxnId="{BEE4F76A-845D-41EF-B795-22E0EC1C2234}">
      <dgm:prSet/>
      <dgm:spPr/>
      <dgm:t>
        <a:bodyPr/>
        <a:lstStyle/>
        <a:p>
          <a:endParaRPr lang="en-US"/>
        </a:p>
      </dgm:t>
    </dgm:pt>
    <dgm:pt modelId="{CF4EF425-7F29-4A58-B3F4-6DD692C57786}" type="sibTrans" cxnId="{BEE4F76A-845D-41EF-B795-22E0EC1C2234}">
      <dgm:prSet/>
      <dgm:spPr/>
      <dgm:t>
        <a:bodyPr/>
        <a:lstStyle/>
        <a:p>
          <a:endParaRPr lang="en-US"/>
        </a:p>
      </dgm:t>
    </dgm:pt>
    <dgm:pt modelId="{238DD295-C66D-4A60-A336-97E7F4C1E198}">
      <dgm:prSet phldrT="[Text]" custT="1"/>
      <dgm:spPr/>
      <dgm:t>
        <a:bodyPr/>
        <a:lstStyle/>
        <a:p>
          <a:pPr algn="ctr"/>
          <a:r>
            <a:rPr lang="en-US" sz="1600" b="1" dirty="0"/>
            <a:t>Core Course</a:t>
          </a:r>
          <a:br>
            <a:rPr lang="en-US" sz="1000" b="1" dirty="0"/>
          </a:br>
          <a:br>
            <a:rPr lang="en-US" sz="1000" b="1" dirty="0"/>
          </a:br>
          <a:r>
            <a:rPr lang="en-US" sz="1200" b="1" dirty="0"/>
            <a:t>Introduction to Medical Humanities</a:t>
          </a:r>
          <a:br>
            <a:rPr lang="en-US" sz="1100" b="1" dirty="0"/>
          </a:br>
          <a:r>
            <a:rPr lang="en-US" sz="1100" b="0" dirty="0"/>
            <a:t>2 courses by end of MS2 year</a:t>
          </a:r>
        </a:p>
        <a:p>
          <a:pPr algn="ctr"/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i="0" dirty="0">
              <a:latin typeface="+mn-lt"/>
            </a:rPr>
            <a:t>History and Literature </a:t>
          </a:r>
          <a:r>
            <a:rPr lang="en-US" sz="1050" b="0" i="1" dirty="0">
              <a:latin typeface="+mn-lt"/>
            </a:rPr>
            <a:t>(Fall)</a:t>
          </a:r>
          <a:br>
            <a:rPr lang="en-US" sz="1050" b="0" i="1" dirty="0">
              <a:latin typeface="+mn-lt"/>
            </a:rPr>
          </a:br>
          <a:r>
            <a:rPr lang="en-US" sz="1100" b="0" dirty="0">
              <a:latin typeface="Cambria"/>
              <a:ea typeface="Cambria"/>
            </a:rPr>
            <a:t>• </a:t>
          </a:r>
          <a:r>
            <a:rPr lang="en-US" sz="1100" b="0" i="0" dirty="0">
              <a:latin typeface="+mn-lt"/>
            </a:rPr>
            <a:t>Philosophy, Religion, and Ethics </a:t>
          </a:r>
          <a:r>
            <a:rPr lang="en-US" sz="1050" b="0" i="1" dirty="0">
              <a:latin typeface="+mn-lt"/>
            </a:rPr>
            <a:t>(Spring)</a:t>
          </a:r>
          <a:endParaRPr lang="en-US" sz="1050" b="1" i="1" dirty="0"/>
        </a:p>
      </dgm:t>
    </dgm:pt>
    <dgm:pt modelId="{DBAA8962-9E79-419E-B173-9064206E56CE}" type="parTrans" cxnId="{1109F0EE-A4A2-435E-9DA7-EB713D561691}">
      <dgm:prSet/>
      <dgm:spPr/>
      <dgm:t>
        <a:bodyPr/>
        <a:lstStyle/>
        <a:p>
          <a:endParaRPr lang="en-US"/>
        </a:p>
      </dgm:t>
    </dgm:pt>
    <dgm:pt modelId="{2A557C38-115D-48F6-9076-6E6633F2C90B}" type="sibTrans" cxnId="{1109F0EE-A4A2-435E-9DA7-EB713D561691}">
      <dgm:prSet/>
      <dgm:spPr/>
      <dgm:t>
        <a:bodyPr/>
        <a:lstStyle/>
        <a:p>
          <a:endParaRPr lang="en-US"/>
        </a:p>
      </dgm:t>
    </dgm:pt>
    <dgm:pt modelId="{0B044C78-D716-4215-9592-9182885738A2}" type="pres">
      <dgm:prSet presAssocID="{B6B170AD-30D5-4874-8089-3CB0E3E58134}" presName="Name0" presStyleCnt="0">
        <dgm:presLayoutVars>
          <dgm:dir/>
          <dgm:animLvl val="lvl"/>
          <dgm:resizeHandles val="exact"/>
        </dgm:presLayoutVars>
      </dgm:prSet>
      <dgm:spPr/>
    </dgm:pt>
    <dgm:pt modelId="{D92F00C2-04B2-4241-BFCA-3562B9F1B0D9}" type="pres">
      <dgm:prSet presAssocID="{D4E5F12E-7CBF-43D1-8E70-5342B2A066FB}" presName="vertFlow" presStyleCnt="0"/>
      <dgm:spPr/>
    </dgm:pt>
    <dgm:pt modelId="{A77CB955-807D-4C93-B4FE-93A5CC9C96B4}" type="pres">
      <dgm:prSet presAssocID="{D4E5F12E-7CBF-43D1-8E70-5342B2A066FB}" presName="header" presStyleLbl="node1" presStyleIdx="0" presStyleCnt="4"/>
      <dgm:spPr/>
    </dgm:pt>
    <dgm:pt modelId="{3796AB95-10B8-49D9-A499-28578CDED9F5}" type="pres">
      <dgm:prSet presAssocID="{8C10AA41-AC09-4271-92EF-DC4E7147350C}" presName="parTrans" presStyleLbl="sibTrans2D1" presStyleIdx="0" presStyleCnt="16"/>
      <dgm:spPr/>
    </dgm:pt>
    <dgm:pt modelId="{38DF9C9B-5FFC-4A01-9951-CE8322D3DB0A}" type="pres">
      <dgm:prSet presAssocID="{45A03AC9-A911-4B86-84E2-1812DAB38E1E}" presName="child" presStyleLbl="alignAccFollowNode1" presStyleIdx="0" presStyleCnt="16">
        <dgm:presLayoutVars>
          <dgm:chMax val="0"/>
          <dgm:bulletEnabled val="1"/>
        </dgm:presLayoutVars>
      </dgm:prSet>
      <dgm:spPr/>
    </dgm:pt>
    <dgm:pt modelId="{8726E85A-F685-452F-9CB0-D805B6B799D4}" type="pres">
      <dgm:prSet presAssocID="{11473FE1-7095-4943-8192-D11D013EF22F}" presName="sibTrans" presStyleLbl="sibTrans2D1" presStyleIdx="1" presStyleCnt="16"/>
      <dgm:spPr/>
    </dgm:pt>
    <dgm:pt modelId="{63A5CEC5-9A92-4DDD-9267-DCBBEAA204AC}" type="pres">
      <dgm:prSet presAssocID="{5FA5B7E4-5543-4180-8C9D-A5A22E03BC47}" presName="child" presStyleLbl="alignAccFollowNode1" presStyleIdx="1" presStyleCnt="16" custScaleY="188057">
        <dgm:presLayoutVars>
          <dgm:chMax val="0"/>
          <dgm:bulletEnabled val="1"/>
        </dgm:presLayoutVars>
      </dgm:prSet>
      <dgm:spPr/>
    </dgm:pt>
    <dgm:pt modelId="{C9C6120C-8EEA-4F31-969F-4E1431E69B3E}" type="pres">
      <dgm:prSet presAssocID="{CF4EF425-7F29-4A58-B3F4-6DD692C57786}" presName="sibTrans" presStyleLbl="sibTrans2D1" presStyleIdx="2" presStyleCnt="16"/>
      <dgm:spPr/>
    </dgm:pt>
    <dgm:pt modelId="{B4F8BCC8-482E-4B72-8405-742B6C638C7B}" type="pres">
      <dgm:prSet presAssocID="{DDE8832E-FE7B-40CC-89BD-639C79AA01BC}" presName="child" presStyleLbl="alignAccFollowNode1" presStyleIdx="2" presStyleCnt="16" custScaleY="330488">
        <dgm:presLayoutVars>
          <dgm:chMax val="0"/>
          <dgm:bulletEnabled val="1"/>
        </dgm:presLayoutVars>
      </dgm:prSet>
      <dgm:spPr/>
    </dgm:pt>
    <dgm:pt modelId="{EE72D013-23F3-455D-8C6D-813F05451764}" type="pres">
      <dgm:prSet presAssocID="{D4E5F12E-7CBF-43D1-8E70-5342B2A066FB}" presName="hSp" presStyleCnt="0"/>
      <dgm:spPr/>
    </dgm:pt>
    <dgm:pt modelId="{711C1809-919A-46E5-9852-75A2DAFDF29C}" type="pres">
      <dgm:prSet presAssocID="{59759294-C0E7-4453-A78B-679515942082}" presName="vertFlow" presStyleCnt="0"/>
      <dgm:spPr/>
    </dgm:pt>
    <dgm:pt modelId="{AA77AA6E-6821-4CA3-8B63-246E51AD4E6A}" type="pres">
      <dgm:prSet presAssocID="{59759294-C0E7-4453-A78B-679515942082}" presName="header" presStyleLbl="node1" presStyleIdx="1" presStyleCnt="4"/>
      <dgm:spPr/>
    </dgm:pt>
    <dgm:pt modelId="{96F6ACE3-264E-47AE-BDA9-3578D3986DAC}" type="pres">
      <dgm:prSet presAssocID="{DBAA8962-9E79-419E-B173-9064206E56CE}" presName="parTrans" presStyleLbl="sibTrans2D1" presStyleIdx="3" presStyleCnt="16"/>
      <dgm:spPr/>
    </dgm:pt>
    <dgm:pt modelId="{6EB1C348-805E-4250-99CD-B55FBC0CC22D}" type="pres">
      <dgm:prSet presAssocID="{238DD295-C66D-4A60-A336-97E7F4C1E198}" presName="child" presStyleLbl="alignAccFollowNode1" presStyleIdx="3" presStyleCnt="16" custScaleY="188057">
        <dgm:presLayoutVars>
          <dgm:chMax val="0"/>
          <dgm:bulletEnabled val="1"/>
        </dgm:presLayoutVars>
      </dgm:prSet>
      <dgm:spPr/>
    </dgm:pt>
    <dgm:pt modelId="{A084C61E-9C0C-40B8-8A48-DEAE46045D86}" type="pres">
      <dgm:prSet presAssocID="{2A557C38-115D-48F6-9076-6E6633F2C90B}" presName="sibTrans" presStyleLbl="sibTrans2D1" presStyleIdx="4" presStyleCnt="16"/>
      <dgm:spPr/>
    </dgm:pt>
    <dgm:pt modelId="{1507E1F4-1513-4BE4-BF25-85D4B6FE1A10}" type="pres">
      <dgm:prSet presAssocID="{7A1ECD91-52D0-4F99-9AC1-8CE8C91D7432}" presName="child" presStyleLbl="alignAccFollowNode1" presStyleIdx="4" presStyleCnt="16">
        <dgm:presLayoutVars>
          <dgm:chMax val="0"/>
          <dgm:bulletEnabled val="1"/>
        </dgm:presLayoutVars>
      </dgm:prSet>
      <dgm:spPr/>
    </dgm:pt>
    <dgm:pt modelId="{0B68038E-B898-44CB-A31A-755B1D25AD4E}" type="pres">
      <dgm:prSet presAssocID="{3535AB23-434B-4CB6-B055-83A7456E940F}" presName="sibTrans" presStyleLbl="sibTrans2D1" presStyleIdx="5" presStyleCnt="16"/>
      <dgm:spPr/>
    </dgm:pt>
    <dgm:pt modelId="{70BF19B6-ACF4-4DC4-A6A6-E601C6E083AE}" type="pres">
      <dgm:prSet presAssocID="{73D04952-6FAE-4B35-9362-E698AACBD1F6}" presName="child" presStyleLbl="alignAccFollowNode1" presStyleIdx="5" presStyleCnt="16">
        <dgm:presLayoutVars>
          <dgm:chMax val="0"/>
          <dgm:bulletEnabled val="1"/>
        </dgm:presLayoutVars>
      </dgm:prSet>
      <dgm:spPr/>
    </dgm:pt>
    <dgm:pt modelId="{49E517A9-70C5-443F-B8B3-C2AA3286E7D4}" type="pres">
      <dgm:prSet presAssocID="{4A443D09-3A57-45A7-93A9-38DA71163F3B}" presName="sibTrans" presStyleLbl="sibTrans2D1" presStyleIdx="6" presStyleCnt="16"/>
      <dgm:spPr/>
    </dgm:pt>
    <dgm:pt modelId="{A8AC1D15-4925-416E-A0EE-6EB54A46E070}" type="pres">
      <dgm:prSet presAssocID="{A9AB68F2-4C35-4F39-8014-4EBA0848052B}" presName="child" presStyleLbl="alignAccFollowNode1" presStyleIdx="6" presStyleCnt="16" custScaleY="133570">
        <dgm:presLayoutVars>
          <dgm:chMax val="0"/>
          <dgm:bulletEnabled val="1"/>
        </dgm:presLayoutVars>
      </dgm:prSet>
      <dgm:spPr/>
    </dgm:pt>
    <dgm:pt modelId="{9CF690A6-EDE5-45DC-A80D-9C9C3AA2F63C}" type="pres">
      <dgm:prSet presAssocID="{59759294-C0E7-4453-A78B-679515942082}" presName="hSp" presStyleCnt="0"/>
      <dgm:spPr/>
    </dgm:pt>
    <dgm:pt modelId="{796BADAB-C765-4435-B125-3CC3D1F4D0A4}" type="pres">
      <dgm:prSet presAssocID="{FEF874F1-6641-46C8-9604-D0C089BD6683}" presName="vertFlow" presStyleCnt="0"/>
      <dgm:spPr/>
    </dgm:pt>
    <dgm:pt modelId="{AE4FE06D-77D3-4D26-9F2E-24245357BD06}" type="pres">
      <dgm:prSet presAssocID="{FEF874F1-6641-46C8-9604-D0C089BD6683}" presName="header" presStyleLbl="node1" presStyleIdx="2" presStyleCnt="4"/>
      <dgm:spPr/>
    </dgm:pt>
    <dgm:pt modelId="{FE096210-8BFC-45E6-9A15-9B858FD17E9C}" type="pres">
      <dgm:prSet presAssocID="{46FBC398-9C94-4003-90E5-AC9F051E808E}" presName="parTrans" presStyleLbl="sibTrans2D1" presStyleIdx="7" presStyleCnt="16"/>
      <dgm:spPr/>
    </dgm:pt>
    <dgm:pt modelId="{52D2ED65-9C6B-43CE-B5FD-00C510E48405}" type="pres">
      <dgm:prSet presAssocID="{A226A9B7-71A1-44C3-BFDD-9F49821FF90D}" presName="child" presStyleLbl="alignAccFollowNode1" presStyleIdx="7" presStyleCnt="16" custScaleY="122601">
        <dgm:presLayoutVars>
          <dgm:chMax val="0"/>
          <dgm:bulletEnabled val="1"/>
        </dgm:presLayoutVars>
      </dgm:prSet>
      <dgm:spPr/>
    </dgm:pt>
    <dgm:pt modelId="{A8414014-1BAE-465C-98F4-3869B7503F76}" type="pres">
      <dgm:prSet presAssocID="{7C5CC6DF-1949-4A60-AD67-86231597FBAB}" presName="sibTrans" presStyleLbl="sibTrans2D1" presStyleIdx="8" presStyleCnt="16"/>
      <dgm:spPr/>
    </dgm:pt>
    <dgm:pt modelId="{FE46EFB7-6511-40E8-8A46-A9FEDFDE80D7}" type="pres">
      <dgm:prSet presAssocID="{51839C53-50FA-4A6F-8F2D-65707108DFBB}" presName="child" presStyleLbl="alignAccFollowNode1" presStyleIdx="8" presStyleCnt="16">
        <dgm:presLayoutVars>
          <dgm:chMax val="0"/>
          <dgm:bulletEnabled val="1"/>
        </dgm:presLayoutVars>
      </dgm:prSet>
      <dgm:spPr/>
    </dgm:pt>
    <dgm:pt modelId="{A4E72249-EFB8-43EE-9343-C0194DCA6D01}" type="pres">
      <dgm:prSet presAssocID="{92F4A05C-F8F1-4846-80CA-9D42E0736E55}" presName="sibTrans" presStyleLbl="sibTrans2D1" presStyleIdx="9" presStyleCnt="16"/>
      <dgm:spPr/>
    </dgm:pt>
    <dgm:pt modelId="{92A55B49-58F9-4F1B-8279-F66F4277F633}" type="pres">
      <dgm:prSet presAssocID="{D564A609-DC9B-4C95-A542-633548607A22}" presName="child" presStyleLbl="alignAccFollowNode1" presStyleIdx="9" presStyleCnt="16">
        <dgm:presLayoutVars>
          <dgm:chMax val="0"/>
          <dgm:bulletEnabled val="1"/>
        </dgm:presLayoutVars>
      </dgm:prSet>
      <dgm:spPr/>
    </dgm:pt>
    <dgm:pt modelId="{BB214D6B-F71B-4428-A351-485B06DF78BA}" type="pres">
      <dgm:prSet presAssocID="{266F8F28-39E9-461A-87E1-F2A601EB88BA}" presName="sibTrans" presStyleLbl="sibTrans2D1" presStyleIdx="10" presStyleCnt="16"/>
      <dgm:spPr/>
    </dgm:pt>
    <dgm:pt modelId="{30026969-0FBB-40BF-BC88-3418EF1F1D0B}" type="pres">
      <dgm:prSet presAssocID="{8C115126-BC86-452D-B5A9-4BAC761C1209}" presName="child" presStyleLbl="alignAccFollowNode1" presStyleIdx="10" presStyleCnt="16">
        <dgm:presLayoutVars>
          <dgm:chMax val="0"/>
          <dgm:bulletEnabled val="1"/>
        </dgm:presLayoutVars>
      </dgm:prSet>
      <dgm:spPr/>
    </dgm:pt>
    <dgm:pt modelId="{9AB2E8FE-D408-460E-8DA0-2603FCCAD5B3}" type="pres">
      <dgm:prSet presAssocID="{4D41C572-FCE1-47B4-937D-6240C5ECD265}" presName="sibTrans" presStyleLbl="sibTrans2D1" presStyleIdx="11" presStyleCnt="16"/>
      <dgm:spPr/>
    </dgm:pt>
    <dgm:pt modelId="{51728125-DABD-40EC-BCF0-AB46CA669248}" type="pres">
      <dgm:prSet presAssocID="{D67F213C-1620-45A7-AB2C-CEAC60D57707}" presName="child" presStyleLbl="alignAccFollowNode1" presStyleIdx="11" presStyleCnt="16" custScaleY="135222">
        <dgm:presLayoutVars>
          <dgm:chMax val="0"/>
          <dgm:bulletEnabled val="1"/>
        </dgm:presLayoutVars>
      </dgm:prSet>
      <dgm:spPr/>
    </dgm:pt>
    <dgm:pt modelId="{92D1E704-6310-492A-B0E6-F8885C247546}" type="pres">
      <dgm:prSet presAssocID="{FEF874F1-6641-46C8-9604-D0C089BD6683}" presName="hSp" presStyleCnt="0"/>
      <dgm:spPr/>
    </dgm:pt>
    <dgm:pt modelId="{5A82C7EE-85FC-4E32-8A5F-9572CFCEDB9C}" type="pres">
      <dgm:prSet presAssocID="{08A82B4E-3519-46E8-94B1-F498F3767FA6}" presName="vertFlow" presStyleCnt="0"/>
      <dgm:spPr/>
    </dgm:pt>
    <dgm:pt modelId="{6A2AEAE2-1C7D-4485-A5FA-D23F70DB453F}" type="pres">
      <dgm:prSet presAssocID="{08A82B4E-3519-46E8-94B1-F498F3767FA6}" presName="header" presStyleLbl="node1" presStyleIdx="3" presStyleCnt="4"/>
      <dgm:spPr/>
    </dgm:pt>
    <dgm:pt modelId="{854CBEE8-13E0-4660-8FDF-25B9BC450B8A}" type="pres">
      <dgm:prSet presAssocID="{23E9CB43-87FD-4ED4-8443-8379B447B408}" presName="parTrans" presStyleLbl="sibTrans2D1" presStyleIdx="12" presStyleCnt="16"/>
      <dgm:spPr/>
    </dgm:pt>
    <dgm:pt modelId="{436BF3A5-B67A-4836-BE35-F36E89318E21}" type="pres">
      <dgm:prSet presAssocID="{B621F493-DE5D-447A-B347-8251BD5C96EF}" presName="child" presStyleLbl="alignAccFollowNode1" presStyleIdx="12" presStyleCnt="16">
        <dgm:presLayoutVars>
          <dgm:chMax val="0"/>
          <dgm:bulletEnabled val="1"/>
        </dgm:presLayoutVars>
      </dgm:prSet>
      <dgm:spPr/>
    </dgm:pt>
    <dgm:pt modelId="{B486EDB1-9281-4F9F-871B-11221345F8ED}" type="pres">
      <dgm:prSet presAssocID="{D0905C0A-390A-48E2-9DD9-B16AD1FF2B82}" presName="sibTrans" presStyleLbl="sibTrans2D1" presStyleIdx="13" presStyleCnt="16"/>
      <dgm:spPr/>
    </dgm:pt>
    <dgm:pt modelId="{8D37DCAE-40AB-40D4-AA0B-BA2D6507AB38}" type="pres">
      <dgm:prSet presAssocID="{16EDE279-7CDD-4D34-B1C4-B9C215128254}" presName="child" presStyleLbl="alignAccFollowNode1" presStyleIdx="13" presStyleCnt="16" custScaleY="118971">
        <dgm:presLayoutVars>
          <dgm:chMax val="0"/>
          <dgm:bulletEnabled val="1"/>
        </dgm:presLayoutVars>
      </dgm:prSet>
      <dgm:spPr/>
    </dgm:pt>
    <dgm:pt modelId="{29521C6A-D578-4E07-9A04-3F3F8D3F90EF}" type="pres">
      <dgm:prSet presAssocID="{9892469F-980B-4BF7-B1DD-BE9951E4E66C}" presName="sibTrans" presStyleLbl="sibTrans2D1" presStyleIdx="14" presStyleCnt="16"/>
      <dgm:spPr/>
    </dgm:pt>
    <dgm:pt modelId="{1AA46018-83B5-4E95-84F9-0C619EA9F25B}" type="pres">
      <dgm:prSet presAssocID="{BFE0DD94-BA05-4B85-991E-244F52D87B9E}" presName="child" presStyleLbl="alignAccFollowNode1" presStyleIdx="14" presStyleCnt="16">
        <dgm:presLayoutVars>
          <dgm:chMax val="0"/>
          <dgm:bulletEnabled val="1"/>
        </dgm:presLayoutVars>
      </dgm:prSet>
      <dgm:spPr/>
    </dgm:pt>
    <dgm:pt modelId="{3BBB5CC3-3A94-41AC-BFF6-DAA0341ED720}" type="pres">
      <dgm:prSet presAssocID="{CE59746F-386F-48C4-AF45-091D3B6460DA}" presName="sibTrans" presStyleLbl="sibTrans2D1" presStyleIdx="15" presStyleCnt="16"/>
      <dgm:spPr/>
    </dgm:pt>
    <dgm:pt modelId="{345AE885-29C4-40A4-B714-87D895BD6690}" type="pres">
      <dgm:prSet presAssocID="{336784BB-3846-4495-834B-145938808D73}" presName="child" presStyleLbl="alignAccFollowNode1" presStyleIdx="15" presStyleCnt="16" custScaleY="207584">
        <dgm:presLayoutVars>
          <dgm:chMax val="0"/>
          <dgm:bulletEnabled val="1"/>
        </dgm:presLayoutVars>
      </dgm:prSet>
      <dgm:spPr/>
    </dgm:pt>
  </dgm:ptLst>
  <dgm:cxnLst>
    <dgm:cxn modelId="{44985A05-60CF-4A5C-9B9A-98C3D6BBDAA9}" srcId="{FEF874F1-6641-46C8-9604-D0C089BD6683}" destId="{A226A9B7-71A1-44C3-BFDD-9F49821FF90D}" srcOrd="0" destOrd="0" parTransId="{46FBC398-9C94-4003-90E5-AC9F051E808E}" sibTransId="{7C5CC6DF-1949-4A60-AD67-86231597FBAB}"/>
    <dgm:cxn modelId="{941FD80B-B64A-4523-8C27-73DCC5A3F55A}" type="presOf" srcId="{5FA5B7E4-5543-4180-8C9D-A5A22E03BC47}" destId="{63A5CEC5-9A92-4DDD-9267-DCBBEAA204AC}" srcOrd="0" destOrd="0" presId="urn:microsoft.com/office/officeart/2005/8/layout/lProcess1"/>
    <dgm:cxn modelId="{3C80C30E-AB25-405F-A212-17D89B7FB0FC}" type="presOf" srcId="{08A82B4E-3519-46E8-94B1-F498F3767FA6}" destId="{6A2AEAE2-1C7D-4485-A5FA-D23F70DB453F}" srcOrd="0" destOrd="0" presId="urn:microsoft.com/office/officeart/2005/8/layout/lProcess1"/>
    <dgm:cxn modelId="{A6523417-3C02-4225-AF32-11F0DDCA1A91}" type="presOf" srcId="{DBAA8962-9E79-419E-B173-9064206E56CE}" destId="{96F6ACE3-264E-47AE-BDA9-3578D3986DAC}" srcOrd="0" destOrd="0" presId="urn:microsoft.com/office/officeart/2005/8/layout/lProcess1"/>
    <dgm:cxn modelId="{3B215D27-6F3A-4242-A158-FF8792DAD881}" type="presOf" srcId="{45A03AC9-A911-4B86-84E2-1812DAB38E1E}" destId="{38DF9C9B-5FFC-4A01-9951-CE8322D3DB0A}" srcOrd="0" destOrd="0" presId="urn:microsoft.com/office/officeart/2005/8/layout/lProcess1"/>
    <dgm:cxn modelId="{01856C27-61A9-46A9-911F-2E0E74EE2D7D}" type="presOf" srcId="{D4E5F12E-7CBF-43D1-8E70-5342B2A066FB}" destId="{A77CB955-807D-4C93-B4FE-93A5CC9C96B4}" srcOrd="0" destOrd="0" presId="urn:microsoft.com/office/officeart/2005/8/layout/lProcess1"/>
    <dgm:cxn modelId="{471E292B-55F0-49DA-98AA-43450437234D}" srcId="{FEF874F1-6641-46C8-9604-D0C089BD6683}" destId="{D564A609-DC9B-4C95-A542-633548607A22}" srcOrd="2" destOrd="0" parTransId="{AB2C55B6-F999-4C98-BF4C-69504CD357FA}" sibTransId="{266F8F28-39E9-461A-87E1-F2A601EB88BA}"/>
    <dgm:cxn modelId="{74BAD52B-A93E-42A0-B8D8-953803A23AFC}" srcId="{59759294-C0E7-4453-A78B-679515942082}" destId="{7A1ECD91-52D0-4F99-9AC1-8CE8C91D7432}" srcOrd="1" destOrd="0" parTransId="{4AFC2985-CCDB-47F8-8B8D-85A887AA5F6F}" sibTransId="{3535AB23-434B-4CB6-B055-83A7456E940F}"/>
    <dgm:cxn modelId="{20A9962C-E7CE-4412-A292-321EEA421BAE}" srcId="{08A82B4E-3519-46E8-94B1-F498F3767FA6}" destId="{B621F493-DE5D-447A-B347-8251BD5C96EF}" srcOrd="0" destOrd="0" parTransId="{23E9CB43-87FD-4ED4-8443-8379B447B408}" sibTransId="{D0905C0A-390A-48E2-9DD9-B16AD1FF2B82}"/>
    <dgm:cxn modelId="{F15D7631-A11A-4698-BA10-B1206AB598FA}" type="presOf" srcId="{CF4EF425-7F29-4A58-B3F4-6DD692C57786}" destId="{C9C6120C-8EEA-4F31-969F-4E1431E69B3E}" srcOrd="0" destOrd="0" presId="urn:microsoft.com/office/officeart/2005/8/layout/lProcess1"/>
    <dgm:cxn modelId="{C9C9CC31-E8FF-4CCC-A380-C62CB6311676}" type="presOf" srcId="{A9AB68F2-4C35-4F39-8014-4EBA0848052B}" destId="{A8AC1D15-4925-416E-A0EE-6EB54A46E070}" srcOrd="0" destOrd="0" presId="urn:microsoft.com/office/officeart/2005/8/layout/lProcess1"/>
    <dgm:cxn modelId="{84248D32-263D-470F-BBCA-7F80EFCBC380}" type="presOf" srcId="{B6B170AD-30D5-4874-8089-3CB0E3E58134}" destId="{0B044C78-D716-4215-9592-9182885738A2}" srcOrd="0" destOrd="0" presId="urn:microsoft.com/office/officeart/2005/8/layout/lProcess1"/>
    <dgm:cxn modelId="{E43C175B-8D0E-4770-A24F-65328CE667B6}" srcId="{FEF874F1-6641-46C8-9604-D0C089BD6683}" destId="{51839C53-50FA-4A6F-8F2D-65707108DFBB}" srcOrd="1" destOrd="0" parTransId="{85925BC2-1A3F-4612-8D7C-EC42E2526496}" sibTransId="{92F4A05C-F8F1-4846-80CA-9D42E0736E55}"/>
    <dgm:cxn modelId="{B488DB41-859B-4B18-A6AB-C1D2BB9BF36D}" type="presOf" srcId="{336784BB-3846-4495-834B-145938808D73}" destId="{345AE885-29C4-40A4-B714-87D895BD6690}" srcOrd="0" destOrd="0" presId="urn:microsoft.com/office/officeart/2005/8/layout/lProcess1"/>
    <dgm:cxn modelId="{BF77DC63-25F4-446F-A8D2-E95BDE03F2F6}" srcId="{08A82B4E-3519-46E8-94B1-F498F3767FA6}" destId="{16EDE279-7CDD-4D34-B1C4-B9C215128254}" srcOrd="1" destOrd="0" parTransId="{3D4D2AB7-EAD0-4A5B-BDDF-4A62E268B2FB}" sibTransId="{9892469F-980B-4BF7-B1DD-BE9951E4E66C}"/>
    <dgm:cxn modelId="{3081EB66-16D5-4C58-BE4D-998C924795A5}" type="presOf" srcId="{7C5CC6DF-1949-4A60-AD67-86231597FBAB}" destId="{A8414014-1BAE-465C-98F4-3869B7503F76}" srcOrd="0" destOrd="0" presId="urn:microsoft.com/office/officeart/2005/8/layout/lProcess1"/>
    <dgm:cxn modelId="{D61A8548-8310-4929-9EB9-162790936C59}" type="presOf" srcId="{8C10AA41-AC09-4271-92EF-DC4E7147350C}" destId="{3796AB95-10B8-49D9-A499-28578CDED9F5}" srcOrd="0" destOrd="0" presId="urn:microsoft.com/office/officeart/2005/8/layout/lProcess1"/>
    <dgm:cxn modelId="{E9148D4A-6605-4C4F-8B5A-C22833C6730B}" type="presOf" srcId="{4A443D09-3A57-45A7-93A9-38DA71163F3B}" destId="{49E517A9-70C5-443F-B8B3-C2AA3286E7D4}" srcOrd="0" destOrd="0" presId="urn:microsoft.com/office/officeart/2005/8/layout/lProcess1"/>
    <dgm:cxn modelId="{BEE4F76A-845D-41EF-B795-22E0EC1C2234}" srcId="{D4E5F12E-7CBF-43D1-8E70-5342B2A066FB}" destId="{5FA5B7E4-5543-4180-8C9D-A5A22E03BC47}" srcOrd="1" destOrd="0" parTransId="{10CC8686-85F8-4C4D-ABED-0E664D2D0A4E}" sibTransId="{CF4EF425-7F29-4A58-B3F4-6DD692C57786}"/>
    <dgm:cxn modelId="{8517976B-DA60-41E3-83BE-3D05CFA93639}" type="presOf" srcId="{D564A609-DC9B-4C95-A542-633548607A22}" destId="{92A55B49-58F9-4F1B-8279-F66F4277F633}" srcOrd="0" destOrd="0" presId="urn:microsoft.com/office/officeart/2005/8/layout/lProcess1"/>
    <dgm:cxn modelId="{E5ABB64D-0245-47BB-A8DE-4D728A955E42}" type="presOf" srcId="{4D41C572-FCE1-47B4-937D-6240C5ECD265}" destId="{9AB2E8FE-D408-460E-8DA0-2603FCCAD5B3}" srcOrd="0" destOrd="0" presId="urn:microsoft.com/office/officeart/2005/8/layout/lProcess1"/>
    <dgm:cxn modelId="{9FBF0B70-58C8-4B86-B371-27B847482406}" type="presOf" srcId="{59759294-C0E7-4453-A78B-679515942082}" destId="{AA77AA6E-6821-4CA3-8B63-246E51AD4E6A}" srcOrd="0" destOrd="0" presId="urn:microsoft.com/office/officeart/2005/8/layout/lProcess1"/>
    <dgm:cxn modelId="{2876A650-C45E-4DF0-BE29-94C380B9EAAF}" type="presOf" srcId="{73D04952-6FAE-4B35-9362-E698AACBD1F6}" destId="{70BF19B6-ACF4-4DC4-A6A6-E601C6E083AE}" srcOrd="0" destOrd="0" presId="urn:microsoft.com/office/officeart/2005/8/layout/lProcess1"/>
    <dgm:cxn modelId="{AE18C774-725A-4102-9DB5-654C6782CD24}" type="presOf" srcId="{2A557C38-115D-48F6-9076-6E6633F2C90B}" destId="{A084C61E-9C0C-40B8-8A48-DEAE46045D86}" srcOrd="0" destOrd="0" presId="urn:microsoft.com/office/officeart/2005/8/layout/lProcess1"/>
    <dgm:cxn modelId="{F0BC9675-2779-4CF5-9C23-BDC89747DEC3}" type="presOf" srcId="{23E9CB43-87FD-4ED4-8443-8379B447B408}" destId="{854CBEE8-13E0-4660-8FDF-25B9BC450B8A}" srcOrd="0" destOrd="0" presId="urn:microsoft.com/office/officeart/2005/8/layout/lProcess1"/>
    <dgm:cxn modelId="{C92A5556-9503-4694-A9D7-61D28EF1E823}" srcId="{59759294-C0E7-4453-A78B-679515942082}" destId="{A9AB68F2-4C35-4F39-8014-4EBA0848052B}" srcOrd="3" destOrd="0" parTransId="{24D585EF-AAB0-472B-A095-68A196EF945A}" sibTransId="{BA4092A9-BB6E-4CD0-B281-FA75FE7AC9F3}"/>
    <dgm:cxn modelId="{20B4DE7A-36FC-446E-BB05-63C826A89AFC}" type="presOf" srcId="{DDE8832E-FE7B-40CC-89BD-639C79AA01BC}" destId="{B4F8BCC8-482E-4B72-8405-742B6C638C7B}" srcOrd="0" destOrd="0" presId="urn:microsoft.com/office/officeart/2005/8/layout/lProcess1"/>
    <dgm:cxn modelId="{B350367B-3D9C-46B8-B0BD-70724CF5854A}" type="presOf" srcId="{16EDE279-7CDD-4D34-B1C4-B9C215128254}" destId="{8D37DCAE-40AB-40D4-AA0B-BA2D6507AB38}" srcOrd="0" destOrd="0" presId="urn:microsoft.com/office/officeart/2005/8/layout/lProcess1"/>
    <dgm:cxn modelId="{6406297E-3328-4F16-ABFE-9CC59794CD64}" type="presOf" srcId="{CE59746F-386F-48C4-AF45-091D3B6460DA}" destId="{3BBB5CC3-3A94-41AC-BFF6-DAA0341ED720}" srcOrd="0" destOrd="0" presId="urn:microsoft.com/office/officeart/2005/8/layout/lProcess1"/>
    <dgm:cxn modelId="{1CE53980-CDA0-4399-B15B-EDD877E065B2}" srcId="{D4E5F12E-7CBF-43D1-8E70-5342B2A066FB}" destId="{DDE8832E-FE7B-40CC-89BD-639C79AA01BC}" srcOrd="2" destOrd="0" parTransId="{5000CAD9-4277-4DA3-BF2F-C94CC9F376DA}" sibTransId="{3E24463C-02CD-4470-A4A3-5CEEC804B629}"/>
    <dgm:cxn modelId="{680D8980-860A-420A-A63B-5F3442BF1AFA}" type="presOf" srcId="{9892469F-980B-4BF7-B1DD-BE9951E4E66C}" destId="{29521C6A-D578-4E07-9A04-3F3F8D3F90EF}" srcOrd="0" destOrd="0" presId="urn:microsoft.com/office/officeart/2005/8/layout/lProcess1"/>
    <dgm:cxn modelId="{31633282-4F6D-4187-9E45-AA0FBDE00AF6}" type="presOf" srcId="{D67F213C-1620-45A7-AB2C-CEAC60D57707}" destId="{51728125-DABD-40EC-BCF0-AB46CA669248}" srcOrd="0" destOrd="0" presId="urn:microsoft.com/office/officeart/2005/8/layout/lProcess1"/>
    <dgm:cxn modelId="{DA212C86-8312-4B2C-A321-8C0C8B234807}" srcId="{FEF874F1-6641-46C8-9604-D0C089BD6683}" destId="{8C115126-BC86-452D-B5A9-4BAC761C1209}" srcOrd="3" destOrd="0" parTransId="{AF8A5B44-4AE3-4453-9798-FBE895B25D90}" sibTransId="{4D41C572-FCE1-47B4-937D-6240C5ECD265}"/>
    <dgm:cxn modelId="{9665FF89-2592-4B3E-AAA1-49DF220FBB95}" type="presOf" srcId="{266F8F28-39E9-461A-87E1-F2A601EB88BA}" destId="{BB214D6B-F71B-4428-A351-485B06DF78BA}" srcOrd="0" destOrd="0" presId="urn:microsoft.com/office/officeart/2005/8/layout/lProcess1"/>
    <dgm:cxn modelId="{A1FA428E-9845-454D-A567-24A67AB49029}" srcId="{FEF874F1-6641-46C8-9604-D0C089BD6683}" destId="{D67F213C-1620-45A7-AB2C-CEAC60D57707}" srcOrd="4" destOrd="0" parTransId="{711A9736-0DB6-440D-94A8-DDEA77BBEF89}" sibTransId="{FA78AA81-FDBD-4683-9B9A-C6F6D63F36E3}"/>
    <dgm:cxn modelId="{E11BE88E-AAFC-45B2-A540-2754F7BBE465}" srcId="{B6B170AD-30D5-4874-8089-3CB0E3E58134}" destId="{D4E5F12E-7CBF-43D1-8E70-5342B2A066FB}" srcOrd="0" destOrd="0" parTransId="{FCD5E96D-9BB0-4964-B760-C6BE88DBD735}" sibTransId="{54C9E2B7-A822-4C70-B71A-96E0F0F08690}"/>
    <dgm:cxn modelId="{93677192-0650-48DE-9869-9932A7771BD9}" srcId="{B6B170AD-30D5-4874-8089-3CB0E3E58134}" destId="{59759294-C0E7-4453-A78B-679515942082}" srcOrd="1" destOrd="0" parTransId="{36EC1310-011E-4C7D-91B1-ED4EB3C775C4}" sibTransId="{3A195201-05B0-4635-92FD-69A5FD754D3F}"/>
    <dgm:cxn modelId="{E59D6E94-5D02-4460-9AAB-E09612D6601B}" type="presOf" srcId="{3535AB23-434B-4CB6-B055-83A7456E940F}" destId="{0B68038E-B898-44CB-A31A-755B1D25AD4E}" srcOrd="0" destOrd="0" presId="urn:microsoft.com/office/officeart/2005/8/layout/lProcess1"/>
    <dgm:cxn modelId="{6C90F994-43F7-4A96-8343-93F37F906979}" srcId="{08A82B4E-3519-46E8-94B1-F498F3767FA6}" destId="{336784BB-3846-4495-834B-145938808D73}" srcOrd="3" destOrd="0" parTransId="{ED3A0464-F24C-4C0B-A905-63D3EE2D1FDF}" sibTransId="{A32B2AC0-893E-49D2-9BC2-001B97300F0D}"/>
    <dgm:cxn modelId="{B884ED96-F208-4A12-8F44-1A7824373832}" srcId="{08A82B4E-3519-46E8-94B1-F498F3767FA6}" destId="{BFE0DD94-BA05-4B85-991E-244F52D87B9E}" srcOrd="2" destOrd="0" parTransId="{39AFA5A9-76C6-4D85-80AF-6609B020F4D6}" sibTransId="{CE59746F-386F-48C4-AF45-091D3B6460DA}"/>
    <dgm:cxn modelId="{26A56CA1-FE11-4546-B75F-6C16238BAC9F}" type="presOf" srcId="{92F4A05C-F8F1-4846-80CA-9D42E0736E55}" destId="{A4E72249-EFB8-43EE-9343-C0194DCA6D01}" srcOrd="0" destOrd="0" presId="urn:microsoft.com/office/officeart/2005/8/layout/lProcess1"/>
    <dgm:cxn modelId="{761F53A3-4B61-45BC-BFAB-D188130A8F59}" type="presOf" srcId="{BFE0DD94-BA05-4B85-991E-244F52D87B9E}" destId="{1AA46018-83B5-4E95-84F9-0C619EA9F25B}" srcOrd="0" destOrd="0" presId="urn:microsoft.com/office/officeart/2005/8/layout/lProcess1"/>
    <dgm:cxn modelId="{24E34DA5-B169-4629-B47B-0B2DF52E4E48}" type="presOf" srcId="{51839C53-50FA-4A6F-8F2D-65707108DFBB}" destId="{FE46EFB7-6511-40E8-8A46-A9FEDFDE80D7}" srcOrd="0" destOrd="0" presId="urn:microsoft.com/office/officeart/2005/8/layout/lProcess1"/>
    <dgm:cxn modelId="{155F93B1-E95E-4C1E-A933-436994ED6A50}" type="presOf" srcId="{8C115126-BC86-452D-B5A9-4BAC761C1209}" destId="{30026969-0FBB-40BF-BC88-3418EF1F1D0B}" srcOrd="0" destOrd="0" presId="urn:microsoft.com/office/officeart/2005/8/layout/lProcess1"/>
    <dgm:cxn modelId="{76D91BBB-398B-4CFF-B34C-9FE7C6B8D333}" type="presOf" srcId="{11473FE1-7095-4943-8192-D11D013EF22F}" destId="{8726E85A-F685-452F-9CB0-D805B6B799D4}" srcOrd="0" destOrd="0" presId="urn:microsoft.com/office/officeart/2005/8/layout/lProcess1"/>
    <dgm:cxn modelId="{11B32EBD-A31F-4819-B100-45DAD7D1FBEA}" srcId="{B6B170AD-30D5-4874-8089-3CB0E3E58134}" destId="{08A82B4E-3519-46E8-94B1-F498F3767FA6}" srcOrd="3" destOrd="0" parTransId="{078C415E-B9B4-4092-8B11-32006A6493F0}" sibTransId="{9EF952B5-E541-44E1-9A3B-0F3973CF2755}"/>
    <dgm:cxn modelId="{F8FE16CC-2FA0-4FD4-8215-0BF3541223FF}" type="presOf" srcId="{238DD295-C66D-4A60-A336-97E7F4C1E198}" destId="{6EB1C348-805E-4250-99CD-B55FBC0CC22D}" srcOrd="0" destOrd="0" presId="urn:microsoft.com/office/officeart/2005/8/layout/lProcess1"/>
    <dgm:cxn modelId="{E131CFD3-9D45-4F06-92E5-737768904FBC}" type="presOf" srcId="{D0905C0A-390A-48E2-9DD9-B16AD1FF2B82}" destId="{B486EDB1-9281-4F9F-871B-11221345F8ED}" srcOrd="0" destOrd="0" presId="urn:microsoft.com/office/officeart/2005/8/layout/lProcess1"/>
    <dgm:cxn modelId="{76E22BDB-45E7-49A3-B59B-44CDDE9E09FB}" srcId="{D4E5F12E-7CBF-43D1-8E70-5342B2A066FB}" destId="{45A03AC9-A911-4B86-84E2-1812DAB38E1E}" srcOrd="0" destOrd="0" parTransId="{8C10AA41-AC09-4271-92EF-DC4E7147350C}" sibTransId="{11473FE1-7095-4943-8192-D11D013EF22F}"/>
    <dgm:cxn modelId="{D6B4E9E8-63C9-44ED-B65E-4C15F2EFCC4D}" type="presOf" srcId="{FEF874F1-6641-46C8-9604-D0C089BD6683}" destId="{AE4FE06D-77D3-4D26-9F2E-24245357BD06}" srcOrd="0" destOrd="0" presId="urn:microsoft.com/office/officeart/2005/8/layout/lProcess1"/>
    <dgm:cxn modelId="{F01658EC-5C02-4A62-9399-4CA682F842D5}" srcId="{59759294-C0E7-4453-A78B-679515942082}" destId="{73D04952-6FAE-4B35-9362-E698AACBD1F6}" srcOrd="2" destOrd="0" parTransId="{D579EE99-C9C7-40D7-975B-7910565C9330}" sibTransId="{4A443D09-3A57-45A7-93A9-38DA71163F3B}"/>
    <dgm:cxn modelId="{86D797ED-0010-4E7A-A848-38AE975DB941}" type="presOf" srcId="{A226A9B7-71A1-44C3-BFDD-9F49821FF90D}" destId="{52D2ED65-9C6B-43CE-B5FD-00C510E48405}" srcOrd="0" destOrd="0" presId="urn:microsoft.com/office/officeart/2005/8/layout/lProcess1"/>
    <dgm:cxn modelId="{1109F0EE-A4A2-435E-9DA7-EB713D561691}" srcId="{59759294-C0E7-4453-A78B-679515942082}" destId="{238DD295-C66D-4A60-A336-97E7F4C1E198}" srcOrd="0" destOrd="0" parTransId="{DBAA8962-9E79-419E-B173-9064206E56CE}" sibTransId="{2A557C38-115D-48F6-9076-6E6633F2C90B}"/>
    <dgm:cxn modelId="{5DDBAAF8-23A2-4B2F-8917-01AD2D88F77D}" srcId="{B6B170AD-30D5-4874-8089-3CB0E3E58134}" destId="{FEF874F1-6641-46C8-9604-D0C089BD6683}" srcOrd="2" destOrd="0" parTransId="{4DD7DE1C-E6EC-4F51-991B-CBBB67F5A01C}" sibTransId="{237619BF-C44B-4BAA-9416-BA1BF76A7269}"/>
    <dgm:cxn modelId="{FC1B15FA-9502-42C0-B86C-21C9CB062E6F}" type="presOf" srcId="{B621F493-DE5D-447A-B347-8251BD5C96EF}" destId="{436BF3A5-B67A-4836-BE35-F36E89318E21}" srcOrd="0" destOrd="0" presId="urn:microsoft.com/office/officeart/2005/8/layout/lProcess1"/>
    <dgm:cxn modelId="{528CE4FA-FA40-4650-9014-EBCDB30D0B11}" type="presOf" srcId="{46FBC398-9C94-4003-90E5-AC9F051E808E}" destId="{FE096210-8BFC-45E6-9A15-9B858FD17E9C}" srcOrd="0" destOrd="0" presId="urn:microsoft.com/office/officeart/2005/8/layout/lProcess1"/>
    <dgm:cxn modelId="{370CA2FC-93B9-4DF7-8F6D-0C1292802449}" type="presOf" srcId="{7A1ECD91-52D0-4F99-9AC1-8CE8C91D7432}" destId="{1507E1F4-1513-4BE4-BF25-85D4B6FE1A10}" srcOrd="0" destOrd="0" presId="urn:microsoft.com/office/officeart/2005/8/layout/lProcess1"/>
    <dgm:cxn modelId="{76DE4FC9-F499-4A47-A690-287FB3AEFEBD}" type="presParOf" srcId="{0B044C78-D716-4215-9592-9182885738A2}" destId="{D92F00C2-04B2-4241-BFCA-3562B9F1B0D9}" srcOrd="0" destOrd="0" presId="urn:microsoft.com/office/officeart/2005/8/layout/lProcess1"/>
    <dgm:cxn modelId="{84741FC8-7292-4AF5-BBB5-0752E0A3B53B}" type="presParOf" srcId="{D92F00C2-04B2-4241-BFCA-3562B9F1B0D9}" destId="{A77CB955-807D-4C93-B4FE-93A5CC9C96B4}" srcOrd="0" destOrd="0" presId="urn:microsoft.com/office/officeart/2005/8/layout/lProcess1"/>
    <dgm:cxn modelId="{0C261F61-FF34-4F91-BA0F-06BAE7C5BED7}" type="presParOf" srcId="{D92F00C2-04B2-4241-BFCA-3562B9F1B0D9}" destId="{3796AB95-10B8-49D9-A499-28578CDED9F5}" srcOrd="1" destOrd="0" presId="urn:microsoft.com/office/officeart/2005/8/layout/lProcess1"/>
    <dgm:cxn modelId="{1D3C8FAE-0FDF-4597-85CF-786BCF643B07}" type="presParOf" srcId="{D92F00C2-04B2-4241-BFCA-3562B9F1B0D9}" destId="{38DF9C9B-5FFC-4A01-9951-CE8322D3DB0A}" srcOrd="2" destOrd="0" presId="urn:microsoft.com/office/officeart/2005/8/layout/lProcess1"/>
    <dgm:cxn modelId="{F036610E-C10F-45A3-8015-7C9B51F2D3AB}" type="presParOf" srcId="{D92F00C2-04B2-4241-BFCA-3562B9F1B0D9}" destId="{8726E85A-F685-452F-9CB0-D805B6B799D4}" srcOrd="3" destOrd="0" presId="urn:microsoft.com/office/officeart/2005/8/layout/lProcess1"/>
    <dgm:cxn modelId="{AB7A7BEE-A7ED-411B-AF3D-CA2DAA1161AB}" type="presParOf" srcId="{D92F00C2-04B2-4241-BFCA-3562B9F1B0D9}" destId="{63A5CEC5-9A92-4DDD-9267-DCBBEAA204AC}" srcOrd="4" destOrd="0" presId="urn:microsoft.com/office/officeart/2005/8/layout/lProcess1"/>
    <dgm:cxn modelId="{EA59E90A-C923-49B3-BAC0-1508146E3C43}" type="presParOf" srcId="{D92F00C2-04B2-4241-BFCA-3562B9F1B0D9}" destId="{C9C6120C-8EEA-4F31-969F-4E1431E69B3E}" srcOrd="5" destOrd="0" presId="urn:microsoft.com/office/officeart/2005/8/layout/lProcess1"/>
    <dgm:cxn modelId="{15EE19DA-0745-42C6-A53E-FA82BD7D4E58}" type="presParOf" srcId="{D92F00C2-04B2-4241-BFCA-3562B9F1B0D9}" destId="{B4F8BCC8-482E-4B72-8405-742B6C638C7B}" srcOrd="6" destOrd="0" presId="urn:microsoft.com/office/officeart/2005/8/layout/lProcess1"/>
    <dgm:cxn modelId="{4A38C7C4-2C06-44C4-B663-7ED949A4107A}" type="presParOf" srcId="{0B044C78-D716-4215-9592-9182885738A2}" destId="{EE72D013-23F3-455D-8C6D-813F05451764}" srcOrd="1" destOrd="0" presId="urn:microsoft.com/office/officeart/2005/8/layout/lProcess1"/>
    <dgm:cxn modelId="{A5DA431A-A24C-4DF8-98F2-092598D6BB6F}" type="presParOf" srcId="{0B044C78-D716-4215-9592-9182885738A2}" destId="{711C1809-919A-46E5-9852-75A2DAFDF29C}" srcOrd="2" destOrd="0" presId="urn:microsoft.com/office/officeart/2005/8/layout/lProcess1"/>
    <dgm:cxn modelId="{44089D75-DA0A-4F60-A05E-D41EF31A240E}" type="presParOf" srcId="{711C1809-919A-46E5-9852-75A2DAFDF29C}" destId="{AA77AA6E-6821-4CA3-8B63-246E51AD4E6A}" srcOrd="0" destOrd="0" presId="urn:microsoft.com/office/officeart/2005/8/layout/lProcess1"/>
    <dgm:cxn modelId="{BF4CA1C8-4397-4A81-A025-ACBB31153877}" type="presParOf" srcId="{711C1809-919A-46E5-9852-75A2DAFDF29C}" destId="{96F6ACE3-264E-47AE-BDA9-3578D3986DAC}" srcOrd="1" destOrd="0" presId="urn:microsoft.com/office/officeart/2005/8/layout/lProcess1"/>
    <dgm:cxn modelId="{7614B74B-0A9C-48FC-B66B-D7BA86F3ECDD}" type="presParOf" srcId="{711C1809-919A-46E5-9852-75A2DAFDF29C}" destId="{6EB1C348-805E-4250-99CD-B55FBC0CC22D}" srcOrd="2" destOrd="0" presId="urn:microsoft.com/office/officeart/2005/8/layout/lProcess1"/>
    <dgm:cxn modelId="{68895639-CD55-4B6D-90BD-039C92D1EF81}" type="presParOf" srcId="{711C1809-919A-46E5-9852-75A2DAFDF29C}" destId="{A084C61E-9C0C-40B8-8A48-DEAE46045D86}" srcOrd="3" destOrd="0" presId="urn:microsoft.com/office/officeart/2005/8/layout/lProcess1"/>
    <dgm:cxn modelId="{5B33BC32-196E-4920-8BD7-11505CE3F0F3}" type="presParOf" srcId="{711C1809-919A-46E5-9852-75A2DAFDF29C}" destId="{1507E1F4-1513-4BE4-BF25-85D4B6FE1A10}" srcOrd="4" destOrd="0" presId="urn:microsoft.com/office/officeart/2005/8/layout/lProcess1"/>
    <dgm:cxn modelId="{276D03EC-38F5-4EDB-A58C-199D52B9EC5E}" type="presParOf" srcId="{711C1809-919A-46E5-9852-75A2DAFDF29C}" destId="{0B68038E-B898-44CB-A31A-755B1D25AD4E}" srcOrd="5" destOrd="0" presId="urn:microsoft.com/office/officeart/2005/8/layout/lProcess1"/>
    <dgm:cxn modelId="{7AED01A6-792F-40F2-B6E9-0C3B1561262D}" type="presParOf" srcId="{711C1809-919A-46E5-9852-75A2DAFDF29C}" destId="{70BF19B6-ACF4-4DC4-A6A6-E601C6E083AE}" srcOrd="6" destOrd="0" presId="urn:microsoft.com/office/officeart/2005/8/layout/lProcess1"/>
    <dgm:cxn modelId="{9E1324AE-B152-44FC-91A9-F433FD461AFE}" type="presParOf" srcId="{711C1809-919A-46E5-9852-75A2DAFDF29C}" destId="{49E517A9-70C5-443F-B8B3-C2AA3286E7D4}" srcOrd="7" destOrd="0" presId="urn:microsoft.com/office/officeart/2005/8/layout/lProcess1"/>
    <dgm:cxn modelId="{4E98091D-DCE9-4634-8DE9-CE36822FED6A}" type="presParOf" srcId="{711C1809-919A-46E5-9852-75A2DAFDF29C}" destId="{A8AC1D15-4925-416E-A0EE-6EB54A46E070}" srcOrd="8" destOrd="0" presId="urn:microsoft.com/office/officeart/2005/8/layout/lProcess1"/>
    <dgm:cxn modelId="{635453E4-9F89-4343-B361-96615156755F}" type="presParOf" srcId="{0B044C78-D716-4215-9592-9182885738A2}" destId="{9CF690A6-EDE5-45DC-A80D-9C9C3AA2F63C}" srcOrd="3" destOrd="0" presId="urn:microsoft.com/office/officeart/2005/8/layout/lProcess1"/>
    <dgm:cxn modelId="{E4E8E651-2552-416A-8921-0A75498517B1}" type="presParOf" srcId="{0B044C78-D716-4215-9592-9182885738A2}" destId="{796BADAB-C765-4435-B125-3CC3D1F4D0A4}" srcOrd="4" destOrd="0" presId="urn:microsoft.com/office/officeart/2005/8/layout/lProcess1"/>
    <dgm:cxn modelId="{EA5DABAB-8433-4134-A3DD-94326FBEBF1C}" type="presParOf" srcId="{796BADAB-C765-4435-B125-3CC3D1F4D0A4}" destId="{AE4FE06D-77D3-4D26-9F2E-24245357BD06}" srcOrd="0" destOrd="0" presId="urn:microsoft.com/office/officeart/2005/8/layout/lProcess1"/>
    <dgm:cxn modelId="{70989977-5966-4F36-97F0-E15AB2E13249}" type="presParOf" srcId="{796BADAB-C765-4435-B125-3CC3D1F4D0A4}" destId="{FE096210-8BFC-45E6-9A15-9B858FD17E9C}" srcOrd="1" destOrd="0" presId="urn:microsoft.com/office/officeart/2005/8/layout/lProcess1"/>
    <dgm:cxn modelId="{85376247-2686-42C9-A445-736D592B73B9}" type="presParOf" srcId="{796BADAB-C765-4435-B125-3CC3D1F4D0A4}" destId="{52D2ED65-9C6B-43CE-B5FD-00C510E48405}" srcOrd="2" destOrd="0" presId="urn:microsoft.com/office/officeart/2005/8/layout/lProcess1"/>
    <dgm:cxn modelId="{CE1D7F7F-88F9-45F0-90F8-8464DA822FE5}" type="presParOf" srcId="{796BADAB-C765-4435-B125-3CC3D1F4D0A4}" destId="{A8414014-1BAE-465C-98F4-3869B7503F76}" srcOrd="3" destOrd="0" presId="urn:microsoft.com/office/officeart/2005/8/layout/lProcess1"/>
    <dgm:cxn modelId="{3BB116A6-7CAA-4853-8ABB-AAD429FE4F59}" type="presParOf" srcId="{796BADAB-C765-4435-B125-3CC3D1F4D0A4}" destId="{FE46EFB7-6511-40E8-8A46-A9FEDFDE80D7}" srcOrd="4" destOrd="0" presId="urn:microsoft.com/office/officeart/2005/8/layout/lProcess1"/>
    <dgm:cxn modelId="{31AA7B1C-C10C-4248-8EF7-54FF9D1E284C}" type="presParOf" srcId="{796BADAB-C765-4435-B125-3CC3D1F4D0A4}" destId="{A4E72249-EFB8-43EE-9343-C0194DCA6D01}" srcOrd="5" destOrd="0" presId="urn:microsoft.com/office/officeart/2005/8/layout/lProcess1"/>
    <dgm:cxn modelId="{E1408D24-48B0-4897-9E80-E3CB9D76F6DB}" type="presParOf" srcId="{796BADAB-C765-4435-B125-3CC3D1F4D0A4}" destId="{92A55B49-58F9-4F1B-8279-F66F4277F633}" srcOrd="6" destOrd="0" presId="urn:microsoft.com/office/officeart/2005/8/layout/lProcess1"/>
    <dgm:cxn modelId="{87F54881-574A-4C3B-B0A8-5C22FCBD149A}" type="presParOf" srcId="{796BADAB-C765-4435-B125-3CC3D1F4D0A4}" destId="{BB214D6B-F71B-4428-A351-485B06DF78BA}" srcOrd="7" destOrd="0" presId="urn:microsoft.com/office/officeart/2005/8/layout/lProcess1"/>
    <dgm:cxn modelId="{CD0A7F55-6774-4208-A994-5EBABA1EF2BF}" type="presParOf" srcId="{796BADAB-C765-4435-B125-3CC3D1F4D0A4}" destId="{30026969-0FBB-40BF-BC88-3418EF1F1D0B}" srcOrd="8" destOrd="0" presId="urn:microsoft.com/office/officeart/2005/8/layout/lProcess1"/>
    <dgm:cxn modelId="{C3E12B8C-E04C-4F7F-A17B-BE4BC67806EB}" type="presParOf" srcId="{796BADAB-C765-4435-B125-3CC3D1F4D0A4}" destId="{9AB2E8FE-D408-460E-8DA0-2603FCCAD5B3}" srcOrd="9" destOrd="0" presId="urn:microsoft.com/office/officeart/2005/8/layout/lProcess1"/>
    <dgm:cxn modelId="{650DC739-E6A0-463C-A435-E7A5BEF9FB31}" type="presParOf" srcId="{796BADAB-C765-4435-B125-3CC3D1F4D0A4}" destId="{51728125-DABD-40EC-BCF0-AB46CA669248}" srcOrd="10" destOrd="0" presId="urn:microsoft.com/office/officeart/2005/8/layout/lProcess1"/>
    <dgm:cxn modelId="{541AF8FD-0957-4292-B2AA-8DF96B38C1E2}" type="presParOf" srcId="{0B044C78-D716-4215-9592-9182885738A2}" destId="{92D1E704-6310-492A-B0E6-F8885C247546}" srcOrd="5" destOrd="0" presId="urn:microsoft.com/office/officeart/2005/8/layout/lProcess1"/>
    <dgm:cxn modelId="{1F6A26F7-AC2F-4945-B1DD-ACA8198E1387}" type="presParOf" srcId="{0B044C78-D716-4215-9592-9182885738A2}" destId="{5A82C7EE-85FC-4E32-8A5F-9572CFCEDB9C}" srcOrd="6" destOrd="0" presId="urn:microsoft.com/office/officeart/2005/8/layout/lProcess1"/>
    <dgm:cxn modelId="{02ACC733-8398-44CB-9EE9-23EFDF22871B}" type="presParOf" srcId="{5A82C7EE-85FC-4E32-8A5F-9572CFCEDB9C}" destId="{6A2AEAE2-1C7D-4485-A5FA-D23F70DB453F}" srcOrd="0" destOrd="0" presId="urn:microsoft.com/office/officeart/2005/8/layout/lProcess1"/>
    <dgm:cxn modelId="{5F2950C9-9A67-4257-B8D3-7C444610C400}" type="presParOf" srcId="{5A82C7EE-85FC-4E32-8A5F-9572CFCEDB9C}" destId="{854CBEE8-13E0-4660-8FDF-25B9BC450B8A}" srcOrd="1" destOrd="0" presId="urn:microsoft.com/office/officeart/2005/8/layout/lProcess1"/>
    <dgm:cxn modelId="{DB634DC8-A8F3-42EC-87EE-1EB0D16AF19F}" type="presParOf" srcId="{5A82C7EE-85FC-4E32-8A5F-9572CFCEDB9C}" destId="{436BF3A5-B67A-4836-BE35-F36E89318E21}" srcOrd="2" destOrd="0" presId="urn:microsoft.com/office/officeart/2005/8/layout/lProcess1"/>
    <dgm:cxn modelId="{C256B734-DE58-4F08-8E47-06E5FC067A38}" type="presParOf" srcId="{5A82C7EE-85FC-4E32-8A5F-9572CFCEDB9C}" destId="{B486EDB1-9281-4F9F-871B-11221345F8ED}" srcOrd="3" destOrd="0" presId="urn:microsoft.com/office/officeart/2005/8/layout/lProcess1"/>
    <dgm:cxn modelId="{3D4202BA-5625-4303-B8C2-97C5903AB0C2}" type="presParOf" srcId="{5A82C7EE-85FC-4E32-8A5F-9572CFCEDB9C}" destId="{8D37DCAE-40AB-40D4-AA0B-BA2D6507AB38}" srcOrd="4" destOrd="0" presId="urn:microsoft.com/office/officeart/2005/8/layout/lProcess1"/>
    <dgm:cxn modelId="{9E374837-6DF9-4025-9565-2FD84C4D84FD}" type="presParOf" srcId="{5A82C7EE-85FC-4E32-8A5F-9572CFCEDB9C}" destId="{29521C6A-D578-4E07-9A04-3F3F8D3F90EF}" srcOrd="5" destOrd="0" presId="urn:microsoft.com/office/officeart/2005/8/layout/lProcess1"/>
    <dgm:cxn modelId="{0C2FF143-4C07-4848-A4DC-3228F8031B79}" type="presParOf" srcId="{5A82C7EE-85FC-4E32-8A5F-9572CFCEDB9C}" destId="{1AA46018-83B5-4E95-84F9-0C619EA9F25B}" srcOrd="6" destOrd="0" presId="urn:microsoft.com/office/officeart/2005/8/layout/lProcess1"/>
    <dgm:cxn modelId="{68BE39B1-D6B1-49F5-9C31-125D05D4EC4C}" type="presParOf" srcId="{5A82C7EE-85FC-4E32-8A5F-9572CFCEDB9C}" destId="{3BBB5CC3-3A94-41AC-BFF6-DAA0341ED720}" srcOrd="7" destOrd="0" presId="urn:microsoft.com/office/officeart/2005/8/layout/lProcess1"/>
    <dgm:cxn modelId="{EFC753B6-FF69-40E8-8185-5FF7CDF2DCCC}" type="presParOf" srcId="{5A82C7EE-85FC-4E32-8A5F-9572CFCEDB9C}" destId="{345AE885-29C4-40A4-B714-87D895BD6690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CB955-807D-4C93-B4FE-93A5CC9C96B4}">
      <dsp:nvSpPr>
        <dsp:cNvPr id="0" name=""/>
        <dsp:cNvSpPr/>
      </dsp:nvSpPr>
      <dsp:spPr>
        <a:xfrm>
          <a:off x="305721" y="176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MS1</a:t>
          </a:r>
        </a:p>
      </dsp:txBody>
      <dsp:txXfrm>
        <a:off x="324744" y="20790"/>
        <a:ext cx="2559911" cy="611443"/>
      </dsp:txXfrm>
    </dsp:sp>
    <dsp:sp modelId="{3796AB95-10B8-49D9-A499-28578CDED9F5}">
      <dsp:nvSpPr>
        <dsp:cNvPr id="0" name=""/>
        <dsp:cNvSpPr/>
      </dsp:nvSpPr>
      <dsp:spPr>
        <a:xfrm rot="5400000">
          <a:off x="1547869" y="70808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F9C9B-5FFC-4A01-9951-CE8322D3DB0A}">
      <dsp:nvSpPr>
        <dsp:cNvPr id="0" name=""/>
        <dsp:cNvSpPr/>
      </dsp:nvSpPr>
      <dsp:spPr>
        <a:xfrm>
          <a:off x="305721" y="87857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Humanities Seminar</a:t>
          </a:r>
          <a:br>
            <a:rPr lang="en-US" sz="1600" b="1" kern="1200" dirty="0"/>
          </a:br>
          <a:r>
            <a:rPr lang="en-US" sz="1100" b="0" i="0" kern="1200" dirty="0"/>
            <a:t>Summer before MS2 year</a:t>
          </a:r>
          <a:br>
            <a:rPr lang="en-US" sz="1100" b="0" i="0" kern="1200" dirty="0"/>
          </a:br>
          <a:r>
            <a:rPr lang="en-US" sz="1050" b="0" i="1" kern="1200" dirty="0"/>
            <a:t>substitution allows in rare situations</a:t>
          </a:r>
        </a:p>
      </dsp:txBody>
      <dsp:txXfrm>
        <a:off x="324744" y="897600"/>
        <a:ext cx="2559911" cy="611443"/>
      </dsp:txXfrm>
    </dsp:sp>
    <dsp:sp modelId="{8726E85A-F685-452F-9CB0-D805B6B799D4}">
      <dsp:nvSpPr>
        <dsp:cNvPr id="0" name=""/>
        <dsp:cNvSpPr/>
      </dsp:nvSpPr>
      <dsp:spPr>
        <a:xfrm rot="5400000">
          <a:off x="1547869" y="158489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34620"/>
            <a:satOff val="1374"/>
            <a:lumOff val="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5CEC5-9A92-4DDD-9267-DCBBEAA204AC}">
      <dsp:nvSpPr>
        <dsp:cNvPr id="0" name=""/>
        <dsp:cNvSpPr/>
      </dsp:nvSpPr>
      <dsp:spPr>
        <a:xfrm>
          <a:off x="305721" y="1755388"/>
          <a:ext cx="2597957" cy="122141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40327"/>
            <a:satOff val="1770"/>
            <a:lumOff val="26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940327"/>
              <a:satOff val="1770"/>
              <a:lumOff val="2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Core Course</a:t>
          </a:r>
          <a:br>
            <a:rPr lang="en-US" sz="1000" b="1" kern="1200" dirty="0"/>
          </a:br>
          <a:br>
            <a:rPr lang="en-US" sz="1000" b="1" kern="1200" dirty="0"/>
          </a:br>
          <a:r>
            <a:rPr lang="en-US" sz="1200" b="1" kern="1200" dirty="0"/>
            <a:t>Introduction to Medical Humanities</a:t>
          </a:r>
          <a:br>
            <a:rPr lang="en-US" sz="1100" b="1" kern="1200" dirty="0"/>
          </a:br>
          <a:r>
            <a:rPr lang="en-US" sz="1100" b="0" kern="1200" dirty="0"/>
            <a:t>2 courses by end of MS2 year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i="0" kern="1200" dirty="0">
              <a:latin typeface="+mn-lt"/>
            </a:rPr>
            <a:t>History and Literature </a:t>
          </a:r>
          <a:r>
            <a:rPr lang="en-US" sz="1050" b="0" i="1" kern="1200" dirty="0">
              <a:latin typeface="+mn-lt"/>
            </a:rPr>
            <a:t>(Fall)</a:t>
          </a:r>
          <a:br>
            <a:rPr lang="en-US" sz="1050" b="0" i="1" kern="1200" dirty="0">
              <a:latin typeface="+mn-lt"/>
            </a:rPr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i="0" kern="1200" dirty="0">
              <a:latin typeface="+mn-lt"/>
            </a:rPr>
            <a:t>Philosophy, Religion, and Ethics </a:t>
          </a:r>
          <a:r>
            <a:rPr lang="en-US" sz="1050" b="0" i="1" kern="1200" dirty="0">
              <a:latin typeface="+mn-lt"/>
            </a:rPr>
            <a:t>(Spring)</a:t>
          </a:r>
          <a:endParaRPr lang="en-US" sz="1100" b="0" i="1" kern="1200" dirty="0">
            <a:latin typeface="+mn-lt"/>
          </a:endParaRPr>
        </a:p>
      </dsp:txBody>
      <dsp:txXfrm>
        <a:off x="341495" y="1791162"/>
        <a:ext cx="2526409" cy="1149862"/>
      </dsp:txXfrm>
    </dsp:sp>
    <dsp:sp modelId="{C9C6120C-8EEA-4F31-969F-4E1431E69B3E}">
      <dsp:nvSpPr>
        <dsp:cNvPr id="0" name=""/>
        <dsp:cNvSpPr/>
      </dsp:nvSpPr>
      <dsp:spPr>
        <a:xfrm rot="5400000">
          <a:off x="1547869" y="3033628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869240"/>
            <a:satOff val="2748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8BCC8-482E-4B72-8405-742B6C638C7B}">
      <dsp:nvSpPr>
        <dsp:cNvPr id="0" name=""/>
        <dsp:cNvSpPr/>
      </dsp:nvSpPr>
      <dsp:spPr>
        <a:xfrm>
          <a:off x="305721" y="3204119"/>
          <a:ext cx="2597957" cy="21464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80653"/>
            <a:satOff val="3540"/>
            <a:lumOff val="53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880653"/>
              <a:satOff val="3540"/>
              <a:lumOff val="5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Optional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Blue Book Elective</a:t>
          </a:r>
          <a:br>
            <a:rPr lang="en-US" sz="1100" b="0" i="1" kern="1200" dirty="0"/>
          </a:br>
          <a:r>
            <a:rPr lang="en-US" sz="1100" b="0" i="0" kern="1200" dirty="0">
              <a:latin typeface="Cambria"/>
              <a:ea typeface="Cambria"/>
            </a:rPr>
            <a:t>• </a:t>
          </a:r>
          <a:r>
            <a:rPr lang="en-US" sz="1100" b="0" i="0" kern="1200" dirty="0"/>
            <a:t>At least 1 McGovern Center-sponsored</a:t>
          </a:r>
          <a:r>
            <a:rPr lang="en-US" sz="1100" b="0" i="0" kern="1200" dirty="0">
              <a:latin typeface="Tw Cen MT Condensed" panose="020B0606020104020203"/>
            </a:rPr>
            <a:t>    </a:t>
          </a:r>
          <a:br>
            <a:rPr lang="en-US" sz="1100" b="0" i="0" kern="1200" dirty="0">
              <a:latin typeface="Tw Cen MT Condensed" panose="020B0606020104020203"/>
            </a:rPr>
          </a:br>
          <a:r>
            <a:rPr lang="en-US" sz="1100" b="0" i="0" kern="1200" dirty="0">
              <a:latin typeface="Tw Cen MT Condensed" panose="020B0606020104020203"/>
            </a:rPr>
            <a:t>  </a:t>
          </a:r>
          <a:r>
            <a:rPr lang="en-US" sz="1100" b="0" i="0" kern="1200" dirty="0"/>
            <a:t> blue book </a:t>
          </a:r>
          <a:r>
            <a:rPr lang="en-US" sz="1100" b="0" i="1" kern="1200" dirty="0"/>
            <a:t>(by end of MS2 year)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Events</a:t>
          </a:r>
          <a:br>
            <a:rPr lang="en-US" sz="1400" b="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/>
            <a:t>2 dinners </a:t>
          </a:r>
          <a:r>
            <a:rPr lang="en-US" sz="1100" b="0" i="1" kern="1200" dirty="0"/>
            <a:t>(fall, spring, or banquet)</a:t>
          </a:r>
          <a:br>
            <a:rPr lang="en-US" sz="1100" b="0" i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/>
            <a:t>2 events of your choice</a:t>
          </a:r>
          <a:endParaRPr lang="en-US" sz="1100" b="0" kern="1200" dirty="0">
            <a:latin typeface="+mn-lt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Service Activity</a:t>
          </a:r>
          <a:br>
            <a:rPr lang="en-US" sz="1400" b="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/>
            <a:t>4 hours volunteer or leadership service</a:t>
          </a:r>
          <a:br>
            <a:rPr lang="en-US" sz="1100" b="0" i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/>
            <a:t>Complete by end of MS3 year</a:t>
          </a:r>
        </a:p>
      </dsp:txBody>
      <dsp:txXfrm>
        <a:off x="368589" y="3266987"/>
        <a:ext cx="2472221" cy="2020748"/>
      </dsp:txXfrm>
    </dsp:sp>
    <dsp:sp modelId="{AA77AA6E-6821-4CA3-8B63-246E51AD4E6A}">
      <dsp:nvSpPr>
        <dsp:cNvPr id="0" name=""/>
        <dsp:cNvSpPr/>
      </dsp:nvSpPr>
      <dsp:spPr>
        <a:xfrm>
          <a:off x="3267392" y="176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MS2</a:t>
          </a:r>
        </a:p>
      </dsp:txBody>
      <dsp:txXfrm>
        <a:off x="3286415" y="20790"/>
        <a:ext cx="2559911" cy="611443"/>
      </dsp:txXfrm>
    </dsp:sp>
    <dsp:sp modelId="{96F6ACE3-264E-47AE-BDA9-3578D3986DAC}">
      <dsp:nvSpPr>
        <dsp:cNvPr id="0" name=""/>
        <dsp:cNvSpPr/>
      </dsp:nvSpPr>
      <dsp:spPr>
        <a:xfrm rot="5400000">
          <a:off x="4509540" y="70808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2803860"/>
            <a:satOff val="4123"/>
            <a:lumOff val="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1C348-805E-4250-99CD-B55FBC0CC22D}">
      <dsp:nvSpPr>
        <dsp:cNvPr id="0" name=""/>
        <dsp:cNvSpPr/>
      </dsp:nvSpPr>
      <dsp:spPr>
        <a:xfrm>
          <a:off x="3267392" y="878577"/>
          <a:ext cx="2597957" cy="122141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2820979"/>
            <a:satOff val="5310"/>
            <a:lumOff val="803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2820979"/>
              <a:satOff val="5310"/>
              <a:lumOff val="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Core Course</a:t>
          </a:r>
          <a:br>
            <a:rPr lang="en-US" sz="1000" b="1" kern="1200" dirty="0"/>
          </a:br>
          <a:br>
            <a:rPr lang="en-US" sz="1000" b="1" kern="1200" dirty="0"/>
          </a:br>
          <a:r>
            <a:rPr lang="en-US" sz="1200" b="1" kern="1200" dirty="0"/>
            <a:t>Introduction to Medical Humanities</a:t>
          </a:r>
          <a:br>
            <a:rPr lang="en-US" sz="1100" b="1" kern="1200" dirty="0"/>
          </a:br>
          <a:r>
            <a:rPr lang="en-US" sz="1100" b="0" kern="1200" dirty="0"/>
            <a:t>2 courses by end of MS2 year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i="0" kern="1200" dirty="0">
              <a:latin typeface="+mn-lt"/>
            </a:rPr>
            <a:t>History and Literature </a:t>
          </a:r>
          <a:r>
            <a:rPr lang="en-US" sz="1050" b="0" i="1" kern="1200" dirty="0">
              <a:latin typeface="+mn-lt"/>
            </a:rPr>
            <a:t>(Fall)</a:t>
          </a:r>
          <a:br>
            <a:rPr lang="en-US" sz="1050" b="0" i="1" kern="1200" dirty="0">
              <a:latin typeface="+mn-lt"/>
            </a:rPr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i="0" kern="1200" dirty="0">
              <a:latin typeface="+mn-lt"/>
            </a:rPr>
            <a:t>Philosophy, Religion, and Ethics </a:t>
          </a:r>
          <a:r>
            <a:rPr lang="en-US" sz="1050" b="0" i="1" kern="1200" dirty="0">
              <a:latin typeface="+mn-lt"/>
            </a:rPr>
            <a:t>(Spring)</a:t>
          </a:r>
          <a:endParaRPr lang="en-US" sz="1050" b="1" i="1" kern="1200" dirty="0"/>
        </a:p>
      </dsp:txBody>
      <dsp:txXfrm>
        <a:off x="3303166" y="914351"/>
        <a:ext cx="2526409" cy="1149862"/>
      </dsp:txXfrm>
    </dsp:sp>
    <dsp:sp modelId="{A084C61E-9C0C-40B8-8A48-DEAE46045D86}">
      <dsp:nvSpPr>
        <dsp:cNvPr id="0" name=""/>
        <dsp:cNvSpPr/>
      </dsp:nvSpPr>
      <dsp:spPr>
        <a:xfrm rot="5400000">
          <a:off x="4509540" y="2156818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738480"/>
            <a:satOff val="5497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7E1F4-1513-4BE4-BF25-85D4B6FE1A10}">
      <dsp:nvSpPr>
        <dsp:cNvPr id="0" name=""/>
        <dsp:cNvSpPr/>
      </dsp:nvSpPr>
      <dsp:spPr>
        <a:xfrm>
          <a:off x="3267392" y="2327309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761306"/>
            <a:satOff val="7081"/>
            <a:lumOff val="1071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3761306"/>
              <a:satOff val="7081"/>
              <a:lumOff val="1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Blue Book Elective</a:t>
          </a:r>
          <a:br>
            <a:rPr lang="en-US" sz="1600" b="1" kern="1200" dirty="0"/>
          </a:br>
          <a:r>
            <a:rPr lang="en-US" sz="1100" i="0" kern="1200" dirty="0"/>
            <a:t>At least 1 McGovern Center-sponsored elective </a:t>
          </a:r>
          <a:r>
            <a:rPr lang="en-US" sz="1100" i="1" kern="1200" dirty="0"/>
            <a:t>(by end of MS2 year)</a:t>
          </a:r>
          <a:endParaRPr lang="en-US" sz="1100" b="1" i="1" kern="1200" dirty="0"/>
        </a:p>
      </dsp:txBody>
      <dsp:txXfrm>
        <a:off x="3286415" y="2346332"/>
        <a:ext cx="2559911" cy="611443"/>
      </dsp:txXfrm>
    </dsp:sp>
    <dsp:sp modelId="{0B68038E-B898-44CB-A31A-755B1D25AD4E}">
      <dsp:nvSpPr>
        <dsp:cNvPr id="0" name=""/>
        <dsp:cNvSpPr/>
      </dsp:nvSpPr>
      <dsp:spPr>
        <a:xfrm rot="5400000">
          <a:off x="4509540" y="3033628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F19B6-ACF4-4DC4-A6A6-E601C6E083AE}">
      <dsp:nvSpPr>
        <dsp:cNvPr id="0" name=""/>
        <dsp:cNvSpPr/>
      </dsp:nvSpPr>
      <dsp:spPr>
        <a:xfrm>
          <a:off x="3267392" y="3204119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701633"/>
            <a:satOff val="8851"/>
            <a:lumOff val="1339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4701633"/>
              <a:satOff val="8851"/>
              <a:lumOff val="13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Events</a:t>
          </a:r>
          <a:br>
            <a:rPr lang="en-US" sz="1600" b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i="0" kern="1200" dirty="0">
              <a:latin typeface="+mn-lt"/>
            </a:rPr>
            <a:t>2 dinners</a:t>
          </a:r>
          <a:br>
            <a:rPr lang="en-US" sz="1100" i="0" kern="1200" dirty="0">
              <a:latin typeface="+mn-lt"/>
            </a:rPr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i="0" kern="1200" dirty="0">
              <a:latin typeface="+mn-lt"/>
            </a:rPr>
            <a:t>2 other events</a:t>
          </a:r>
        </a:p>
      </dsp:txBody>
      <dsp:txXfrm>
        <a:off x="3286415" y="3223142"/>
        <a:ext cx="2559911" cy="611443"/>
      </dsp:txXfrm>
    </dsp:sp>
    <dsp:sp modelId="{49E517A9-70C5-443F-B8B3-C2AA3286E7D4}">
      <dsp:nvSpPr>
        <dsp:cNvPr id="0" name=""/>
        <dsp:cNvSpPr/>
      </dsp:nvSpPr>
      <dsp:spPr>
        <a:xfrm rot="5400000">
          <a:off x="4509540" y="3910439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607719"/>
            <a:satOff val="8245"/>
            <a:lumOff val="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C1D15-4925-416E-A0EE-6EB54A46E070}">
      <dsp:nvSpPr>
        <dsp:cNvPr id="0" name=""/>
        <dsp:cNvSpPr/>
      </dsp:nvSpPr>
      <dsp:spPr>
        <a:xfrm>
          <a:off x="3267392" y="4080930"/>
          <a:ext cx="2597957" cy="86752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641959"/>
            <a:satOff val="10621"/>
            <a:lumOff val="160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5641959"/>
              <a:satOff val="10621"/>
              <a:lumOff val="16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Optional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Service Activity</a:t>
          </a:r>
          <a:br>
            <a:rPr lang="en-US" sz="1400" b="1" kern="1200" dirty="0"/>
          </a:br>
          <a:r>
            <a:rPr lang="en-US" sz="1100" kern="1200" dirty="0"/>
            <a:t>4 hours volunteer or leadership service</a:t>
          </a:r>
          <a:br>
            <a:rPr lang="en-US" sz="1100" kern="1200" dirty="0"/>
          </a:br>
          <a:r>
            <a:rPr lang="en-US" sz="1100" i="1" kern="1200" dirty="0"/>
            <a:t>(by end of MS3 year)</a:t>
          </a:r>
          <a:endParaRPr lang="en-US" sz="1100" b="1" kern="1200" dirty="0"/>
        </a:p>
      </dsp:txBody>
      <dsp:txXfrm>
        <a:off x="3292801" y="4106339"/>
        <a:ext cx="2547139" cy="816704"/>
      </dsp:txXfrm>
    </dsp:sp>
    <dsp:sp modelId="{AE4FE06D-77D3-4D26-9F2E-24245357BD06}">
      <dsp:nvSpPr>
        <dsp:cNvPr id="0" name=""/>
        <dsp:cNvSpPr/>
      </dsp:nvSpPr>
      <dsp:spPr>
        <a:xfrm>
          <a:off x="6229063" y="176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hueOff val="-9346199"/>
            <a:satOff val="13742"/>
            <a:lumOff val="1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MS3</a:t>
          </a:r>
        </a:p>
      </dsp:txBody>
      <dsp:txXfrm>
        <a:off x="6248086" y="20790"/>
        <a:ext cx="2559911" cy="611443"/>
      </dsp:txXfrm>
    </dsp:sp>
    <dsp:sp modelId="{FE096210-8BFC-45E6-9A15-9B858FD17E9C}">
      <dsp:nvSpPr>
        <dsp:cNvPr id="0" name=""/>
        <dsp:cNvSpPr/>
      </dsp:nvSpPr>
      <dsp:spPr>
        <a:xfrm rot="5400000">
          <a:off x="7471211" y="70808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542339"/>
            <a:satOff val="9619"/>
            <a:lumOff val="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2ED65-9C6B-43CE-B5FD-00C510E48405}">
      <dsp:nvSpPr>
        <dsp:cNvPr id="0" name=""/>
        <dsp:cNvSpPr/>
      </dsp:nvSpPr>
      <dsp:spPr>
        <a:xfrm>
          <a:off x="6229063" y="878577"/>
          <a:ext cx="2597957" cy="79628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582285"/>
            <a:satOff val="12391"/>
            <a:lumOff val="187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6582285"/>
              <a:satOff val="12391"/>
              <a:lumOff val="18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Journal Orientation &amp; </a:t>
          </a:r>
          <a:br>
            <a:rPr lang="en-US" sz="1600" b="1" kern="1200" dirty="0"/>
          </a:br>
          <a:r>
            <a:rPr lang="en-US" sz="1600" b="1" kern="1200" dirty="0"/>
            <a:t>Writing Workshop</a:t>
          </a:r>
          <a:br>
            <a:rPr lang="en-US" sz="1600" b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/>
            <a:t>Orientation in August</a:t>
          </a:r>
          <a:br>
            <a:rPr lang="en-US" sz="110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/>
            <a:t>Attend at least 1 workshop</a:t>
          </a:r>
        </a:p>
      </dsp:txBody>
      <dsp:txXfrm>
        <a:off x="6252385" y="901899"/>
        <a:ext cx="2551313" cy="749636"/>
      </dsp:txXfrm>
    </dsp:sp>
    <dsp:sp modelId="{A8414014-1BAE-465C-98F4-3869B7503F76}">
      <dsp:nvSpPr>
        <dsp:cNvPr id="0" name=""/>
        <dsp:cNvSpPr/>
      </dsp:nvSpPr>
      <dsp:spPr>
        <a:xfrm rot="5400000">
          <a:off x="7471211" y="1731688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7476959"/>
            <a:satOff val="10994"/>
            <a:lumOff val="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6EFB7-6511-40E8-8A46-A9FEDFDE80D7}">
      <dsp:nvSpPr>
        <dsp:cNvPr id="0" name=""/>
        <dsp:cNvSpPr/>
      </dsp:nvSpPr>
      <dsp:spPr>
        <a:xfrm>
          <a:off x="6229063" y="1902179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522612"/>
            <a:satOff val="14161"/>
            <a:lumOff val="214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7522612"/>
              <a:satOff val="14161"/>
              <a:lumOff val="21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Journal Entries</a:t>
          </a:r>
          <a:br>
            <a:rPr lang="en-US" sz="1100" b="1" kern="1200" dirty="0"/>
          </a:br>
          <a:r>
            <a:rPr lang="en-US" sz="1100" kern="1200" dirty="0"/>
            <a:t>3 journals each per 5 rotations</a:t>
          </a:r>
          <a:br>
            <a:rPr lang="en-US" sz="1100" kern="1200" dirty="0"/>
          </a:br>
          <a:r>
            <a:rPr lang="en-US" sz="1100" i="1" kern="1200" dirty="0"/>
            <a:t>(15 entries minimum)</a:t>
          </a:r>
          <a:endParaRPr lang="en-US" sz="1100" b="1" i="1" kern="1200" dirty="0"/>
        </a:p>
      </dsp:txBody>
      <dsp:txXfrm>
        <a:off x="6248086" y="1921202"/>
        <a:ext cx="2559911" cy="611443"/>
      </dsp:txXfrm>
    </dsp:sp>
    <dsp:sp modelId="{A4E72249-EFB8-43EE-9343-C0194DCA6D01}">
      <dsp:nvSpPr>
        <dsp:cNvPr id="0" name=""/>
        <dsp:cNvSpPr/>
      </dsp:nvSpPr>
      <dsp:spPr>
        <a:xfrm rot="5400000">
          <a:off x="7471211" y="2608499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8411580"/>
            <a:satOff val="12368"/>
            <a:lumOff val="10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55B49-58F9-4F1B-8279-F66F4277F633}">
      <dsp:nvSpPr>
        <dsp:cNvPr id="0" name=""/>
        <dsp:cNvSpPr/>
      </dsp:nvSpPr>
      <dsp:spPr>
        <a:xfrm>
          <a:off x="6229063" y="2778990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8462939"/>
            <a:satOff val="15931"/>
            <a:lumOff val="241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8462939"/>
              <a:satOff val="15931"/>
              <a:lumOff val="24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Events</a:t>
          </a:r>
          <a:br>
            <a:rPr lang="en-US" sz="1600" b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/>
            <a:t>2 dinners</a:t>
          </a:r>
          <a:br>
            <a:rPr lang="en-US" sz="110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/>
            <a:t>2 other events</a:t>
          </a:r>
          <a:endParaRPr lang="en-US" sz="1100" i="1" kern="1200" dirty="0"/>
        </a:p>
      </dsp:txBody>
      <dsp:txXfrm>
        <a:off x="6248086" y="2798013"/>
        <a:ext cx="2559911" cy="611443"/>
      </dsp:txXfrm>
    </dsp:sp>
    <dsp:sp modelId="{BB214D6B-F71B-4428-A351-485B06DF78BA}">
      <dsp:nvSpPr>
        <dsp:cNvPr id="0" name=""/>
        <dsp:cNvSpPr/>
      </dsp:nvSpPr>
      <dsp:spPr>
        <a:xfrm rot="5400000">
          <a:off x="7471211" y="3485309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346199"/>
            <a:satOff val="13742"/>
            <a:lumOff val="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26969-0FBB-40BF-BC88-3418EF1F1D0B}">
      <dsp:nvSpPr>
        <dsp:cNvPr id="0" name=""/>
        <dsp:cNvSpPr/>
      </dsp:nvSpPr>
      <dsp:spPr>
        <a:xfrm>
          <a:off x="6229063" y="3655800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403265"/>
            <a:satOff val="17701"/>
            <a:lumOff val="267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9403265"/>
              <a:satOff val="17701"/>
              <a:lumOff val="26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Service Activity</a:t>
          </a:r>
          <a:br>
            <a:rPr lang="en-US" sz="1100" b="1" kern="1200" dirty="0"/>
          </a:br>
          <a:r>
            <a:rPr lang="en-US" sz="1100" b="0" kern="1200" dirty="0">
              <a:latin typeface="+mn-lt"/>
            </a:rPr>
            <a:t>4 hours volunteer or </a:t>
          </a:r>
          <a:r>
            <a:rPr lang="en-US" sz="1100" kern="1200" dirty="0">
              <a:latin typeface="+mn-lt"/>
            </a:rPr>
            <a:t>leadership service</a:t>
          </a:r>
          <a:br>
            <a:rPr lang="en-US" sz="1100" kern="1200" dirty="0">
              <a:latin typeface="+mn-lt"/>
            </a:rPr>
          </a:br>
          <a:r>
            <a:rPr lang="en-US" sz="1100" i="1" kern="1200" dirty="0">
              <a:latin typeface="+mn-lt"/>
            </a:rPr>
            <a:t>(by end of MS3 year)</a:t>
          </a:r>
          <a:endParaRPr lang="en-US" sz="1100" b="1" kern="1200" dirty="0">
            <a:latin typeface="+mn-lt"/>
          </a:endParaRPr>
        </a:p>
      </dsp:txBody>
      <dsp:txXfrm>
        <a:off x="6248086" y="3674823"/>
        <a:ext cx="2559911" cy="611443"/>
      </dsp:txXfrm>
    </dsp:sp>
    <dsp:sp modelId="{9AB2E8FE-D408-460E-8DA0-2603FCCAD5B3}">
      <dsp:nvSpPr>
        <dsp:cNvPr id="0" name=""/>
        <dsp:cNvSpPr/>
      </dsp:nvSpPr>
      <dsp:spPr>
        <a:xfrm rot="5400000">
          <a:off x="7471211" y="4362120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0280819"/>
            <a:satOff val="15116"/>
            <a:lumOff val="1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28125-DABD-40EC-BCF0-AB46CA669248}">
      <dsp:nvSpPr>
        <dsp:cNvPr id="0" name=""/>
        <dsp:cNvSpPr/>
      </dsp:nvSpPr>
      <dsp:spPr>
        <a:xfrm>
          <a:off x="6229063" y="4532611"/>
          <a:ext cx="2597957" cy="87825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343591"/>
            <a:satOff val="19471"/>
            <a:lumOff val="294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0343591"/>
              <a:satOff val="19471"/>
              <a:lumOff val="29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Optional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Elective Course</a:t>
          </a:r>
          <a:br>
            <a:rPr lang="en-US" sz="1600" b="1" kern="1200" dirty="0"/>
          </a:br>
          <a:r>
            <a:rPr lang="en-US" sz="1100" kern="1200" dirty="0" err="1"/>
            <a:t>SCHO</a:t>
          </a:r>
          <a:r>
            <a:rPr lang="en-US" sz="1100" kern="1200" dirty="0"/>
            <a:t> 3030: Student Research</a:t>
          </a:r>
          <a:br>
            <a:rPr lang="en-US" sz="1100" kern="1200" dirty="0"/>
          </a:br>
          <a:r>
            <a:rPr lang="en-US" sz="1100" i="1" kern="1200" dirty="0"/>
            <a:t>(director approval required)</a:t>
          </a:r>
          <a:endParaRPr lang="en-US" sz="1100" b="1" i="1" kern="1200" dirty="0"/>
        </a:p>
      </dsp:txBody>
      <dsp:txXfrm>
        <a:off x="6254786" y="4558334"/>
        <a:ext cx="2546511" cy="826806"/>
      </dsp:txXfrm>
    </dsp:sp>
    <dsp:sp modelId="{6A2AEAE2-1C7D-4485-A5FA-D23F70DB453F}">
      <dsp:nvSpPr>
        <dsp:cNvPr id="0" name=""/>
        <dsp:cNvSpPr/>
      </dsp:nvSpPr>
      <dsp:spPr>
        <a:xfrm>
          <a:off x="9190734" y="176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MS4</a:t>
          </a:r>
        </a:p>
      </dsp:txBody>
      <dsp:txXfrm>
        <a:off x="9209757" y="20790"/>
        <a:ext cx="2559911" cy="611443"/>
      </dsp:txXfrm>
    </dsp:sp>
    <dsp:sp modelId="{854CBEE8-13E0-4660-8FDF-25B9BC450B8A}">
      <dsp:nvSpPr>
        <dsp:cNvPr id="0" name=""/>
        <dsp:cNvSpPr/>
      </dsp:nvSpPr>
      <dsp:spPr>
        <a:xfrm rot="5400000">
          <a:off x="10432882" y="70808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1215439"/>
            <a:satOff val="16490"/>
            <a:lumOff val="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BF3A5-B67A-4836-BE35-F36E89318E21}">
      <dsp:nvSpPr>
        <dsp:cNvPr id="0" name=""/>
        <dsp:cNvSpPr/>
      </dsp:nvSpPr>
      <dsp:spPr>
        <a:xfrm>
          <a:off x="9190734" y="878577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1283918"/>
            <a:satOff val="21242"/>
            <a:lumOff val="3213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1283918"/>
              <a:satOff val="21242"/>
              <a:lumOff val="32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Fourth-Year Elective</a:t>
          </a:r>
          <a:br>
            <a:rPr lang="en-US" sz="1600" b="1" kern="1200" dirty="0"/>
          </a:br>
          <a:r>
            <a:rPr lang="en-US" sz="1100" b="0" kern="1200" dirty="0"/>
            <a:t>Humanistic</a:t>
          </a:r>
          <a:r>
            <a:rPr lang="en-US" sz="1100" kern="1200" dirty="0"/>
            <a:t> Elements of Medicine</a:t>
          </a:r>
          <a:br>
            <a:rPr lang="en-US" sz="1100" kern="1200" dirty="0"/>
          </a:br>
          <a:r>
            <a:rPr lang="en-US" sz="1100" i="1" kern="1200" dirty="0"/>
            <a:t>(choose from Blocks 6, 8, and 11)</a:t>
          </a:r>
          <a:endParaRPr lang="en-US" sz="1100" b="1" kern="1200" dirty="0"/>
        </a:p>
      </dsp:txBody>
      <dsp:txXfrm>
        <a:off x="9209757" y="897600"/>
        <a:ext cx="2559911" cy="611443"/>
      </dsp:txXfrm>
    </dsp:sp>
    <dsp:sp modelId="{B486EDB1-9281-4F9F-871B-11221345F8ED}">
      <dsp:nvSpPr>
        <dsp:cNvPr id="0" name=""/>
        <dsp:cNvSpPr/>
      </dsp:nvSpPr>
      <dsp:spPr>
        <a:xfrm rot="5400000">
          <a:off x="10432882" y="1584897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2150059"/>
            <a:satOff val="17865"/>
            <a:lumOff val="15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7DCAE-40AB-40D4-AA0B-BA2D6507AB38}">
      <dsp:nvSpPr>
        <dsp:cNvPr id="0" name=""/>
        <dsp:cNvSpPr/>
      </dsp:nvSpPr>
      <dsp:spPr>
        <a:xfrm>
          <a:off x="9190734" y="1755388"/>
          <a:ext cx="2597957" cy="77270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2224245"/>
            <a:satOff val="23012"/>
            <a:lumOff val="3481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2224245"/>
              <a:satOff val="23012"/>
              <a:lumOff val="34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Research Project</a:t>
          </a:r>
          <a:br>
            <a:rPr lang="en-US" sz="1600" b="1" kern="1200" dirty="0"/>
          </a:br>
          <a:r>
            <a:rPr lang="en-US" sz="1100" kern="1200" dirty="0"/>
            <a:t>12-</a:t>
          </a:r>
          <a:r>
            <a:rPr lang="en-US" sz="1100" kern="1200" dirty="0" err="1"/>
            <a:t>pg</a:t>
          </a:r>
          <a:r>
            <a:rPr lang="en-US" sz="1100" kern="1200" dirty="0"/>
            <a:t> research paper </a:t>
          </a:r>
          <a:r>
            <a:rPr lang="en-US" sz="1100" i="0" kern="1200" dirty="0"/>
            <a:t>or a pre-approved artistic/interpretive project with 5-</a:t>
          </a:r>
          <a:r>
            <a:rPr lang="en-US" sz="1100" i="0" kern="1200" dirty="0" err="1"/>
            <a:t>pg</a:t>
          </a:r>
          <a:r>
            <a:rPr lang="en-US" sz="1100" i="0" kern="1200" dirty="0"/>
            <a:t> paper</a:t>
          </a:r>
          <a:br>
            <a:rPr lang="en-US" sz="1100" i="1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>
              <a:latin typeface="+mn-lt"/>
            </a:rPr>
            <a:t>Abstract and PowerPoint also required</a:t>
          </a:r>
          <a:endParaRPr lang="en-US" sz="1100" b="1" i="1" kern="1200" dirty="0"/>
        </a:p>
      </dsp:txBody>
      <dsp:txXfrm>
        <a:off x="9213366" y="1778020"/>
        <a:ext cx="2552693" cy="727439"/>
      </dsp:txXfrm>
    </dsp:sp>
    <dsp:sp modelId="{29521C6A-D578-4E07-9A04-3F3F8D3F90EF}">
      <dsp:nvSpPr>
        <dsp:cNvPr id="0" name=""/>
        <dsp:cNvSpPr/>
      </dsp:nvSpPr>
      <dsp:spPr>
        <a:xfrm rot="5400000">
          <a:off x="10432882" y="2584922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3084678"/>
            <a:satOff val="19239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46018-83B5-4E95-84F9-0C619EA9F25B}">
      <dsp:nvSpPr>
        <dsp:cNvPr id="0" name=""/>
        <dsp:cNvSpPr/>
      </dsp:nvSpPr>
      <dsp:spPr>
        <a:xfrm>
          <a:off x="9190734" y="2755413"/>
          <a:ext cx="2597957" cy="6494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3164571"/>
            <a:satOff val="24782"/>
            <a:lumOff val="374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3164571"/>
              <a:satOff val="24782"/>
              <a:lumOff val="3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Events</a:t>
          </a:r>
          <a:br>
            <a:rPr lang="en-US" sz="110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/>
            <a:t>2 dinners</a:t>
          </a:r>
          <a:br>
            <a:rPr lang="en-US" sz="1100" kern="1200" dirty="0"/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kern="1200" dirty="0">
              <a:latin typeface="+mn-lt"/>
              <a:ea typeface="Cambria"/>
            </a:rPr>
            <a:t>2</a:t>
          </a:r>
          <a:r>
            <a:rPr lang="en-US" sz="1100" kern="1200" dirty="0">
              <a:latin typeface="+mn-lt"/>
            </a:rPr>
            <a:t> other events</a:t>
          </a:r>
          <a:endParaRPr lang="en-US" sz="1100" b="1" i="1" kern="1200" dirty="0">
            <a:latin typeface="+mn-lt"/>
          </a:endParaRPr>
        </a:p>
      </dsp:txBody>
      <dsp:txXfrm>
        <a:off x="9209757" y="2774436"/>
        <a:ext cx="2559911" cy="611443"/>
      </dsp:txXfrm>
    </dsp:sp>
    <dsp:sp modelId="{3BBB5CC3-3A94-41AC-BFF6-DAA0341ED720}">
      <dsp:nvSpPr>
        <dsp:cNvPr id="0" name=""/>
        <dsp:cNvSpPr/>
      </dsp:nvSpPr>
      <dsp:spPr>
        <a:xfrm rot="5400000">
          <a:off x="10432882" y="3461733"/>
          <a:ext cx="113660" cy="11366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AE885-29C4-40A4-B714-87D895BD6690}">
      <dsp:nvSpPr>
        <dsp:cNvPr id="0" name=""/>
        <dsp:cNvSpPr/>
      </dsp:nvSpPr>
      <dsp:spPr>
        <a:xfrm>
          <a:off x="9190734" y="3632224"/>
          <a:ext cx="2597957" cy="134823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Optional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Karff Awards for Final Projects</a:t>
          </a:r>
          <a:br>
            <a:rPr lang="en-US" sz="1100" b="1" kern="1200" dirty="0"/>
          </a:br>
          <a:r>
            <a:rPr lang="en-US" sz="1100" b="0" kern="1200" dirty="0">
              <a:latin typeface="Cambria"/>
              <a:ea typeface="Cambria"/>
            </a:rPr>
            <a:t>•</a:t>
          </a:r>
          <a:r>
            <a:rPr lang="en-US" sz="1400" b="0" kern="1200" dirty="0">
              <a:latin typeface="Cambria"/>
              <a:ea typeface="Cambria"/>
            </a:rPr>
            <a:t> </a:t>
          </a:r>
          <a:r>
            <a:rPr lang="en-US" sz="1100" i="0" kern="1200" dirty="0">
              <a:latin typeface="+mn-lt"/>
            </a:rPr>
            <a:t>Project abstract</a:t>
          </a:r>
          <a:br>
            <a:rPr lang="en-US" sz="1100" i="0" kern="1200" dirty="0">
              <a:latin typeface="+mn-lt"/>
            </a:rPr>
          </a:br>
          <a:r>
            <a:rPr lang="en-US" sz="1100" b="0" kern="1200" dirty="0">
              <a:latin typeface="Cambria"/>
              <a:ea typeface="Cambria"/>
            </a:rPr>
            <a:t>•</a:t>
          </a:r>
          <a:r>
            <a:rPr lang="en-US" sz="1400" b="0" kern="1200" dirty="0">
              <a:latin typeface="Cambria"/>
              <a:ea typeface="Cambria"/>
            </a:rPr>
            <a:t> </a:t>
          </a:r>
          <a:r>
            <a:rPr lang="en-US" sz="1100" b="0" kern="1200" dirty="0">
              <a:latin typeface="+mn-lt"/>
            </a:rPr>
            <a:t>Required for entry to win an award</a:t>
          </a:r>
          <a:br>
            <a:rPr lang="en-US" sz="1100" b="0" kern="1200" dirty="0">
              <a:latin typeface="+mn-lt"/>
            </a:rPr>
          </a:br>
          <a:r>
            <a:rPr lang="en-US" sz="1100" b="0" kern="1200" dirty="0">
              <a:latin typeface="Cambria"/>
              <a:ea typeface="Cambria"/>
            </a:rPr>
            <a:t>• </a:t>
          </a:r>
          <a:r>
            <a:rPr lang="en-US" sz="1100" b="0" kern="1200" dirty="0">
              <a:latin typeface="+mn-lt"/>
              <a:ea typeface="Cambria"/>
            </a:rPr>
            <a:t>Prizes of $250 offered</a:t>
          </a:r>
          <a:endParaRPr lang="en-US" sz="1100" b="0" kern="1200" dirty="0">
            <a:latin typeface="+mn-lt"/>
          </a:endParaRPr>
        </a:p>
      </dsp:txBody>
      <dsp:txXfrm>
        <a:off x="9230222" y="3671712"/>
        <a:ext cx="2518981" cy="1269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6E15F-7526-4DF4-A9CC-0C44B59DC8B5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A54D2-6AEA-41A8-84C9-A1F1BB54F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4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5991-E372-4764-A991-A6C84E1477E3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C2E11-F060-42A0-BA87-B3394D332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C2E11-F060-42A0-BA87-B3394D3320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59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BDF68E2-58F2-4D09-BE8B-E3BD06533059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23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3757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5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97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7904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9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802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9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624D31-43A5-475A-80CF-332C9F6DCF3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45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97223"/>
            <a:ext cx="12192000" cy="10488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5400" cap="small" dirty="0">
                <a:solidFill>
                  <a:schemeClr val="accent2">
                    <a:lumMod val="50000"/>
                  </a:schemeClr>
                </a:solidFill>
              </a:rPr>
              <a:t>Medical Humanities Scholarly Concentration Requirements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137766"/>
              </p:ext>
            </p:extLst>
          </p:nvPr>
        </p:nvGraphicFramePr>
        <p:xfrm>
          <a:off x="34834" y="1187661"/>
          <a:ext cx="12094413" cy="541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3897D5-CA8E-4ADD-82C1-6B2344AE105F}"/>
              </a:ext>
            </a:extLst>
          </p:cNvPr>
          <p:cNvSpPr txBox="1"/>
          <p:nvPr/>
        </p:nvSpPr>
        <p:spPr>
          <a:xfrm>
            <a:off x="10380618" y="6548848"/>
            <a:ext cx="1855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2"/>
                </a:solidFill>
              </a:rPr>
              <a:t>Updated 8/9/23</a:t>
            </a:r>
          </a:p>
        </p:txBody>
      </p:sp>
    </p:spTree>
    <p:extLst>
      <p:ext uri="{BB962C8B-B14F-4D97-AF65-F5344CB8AC3E}">
        <p14:creationId xmlns:p14="http://schemas.microsoft.com/office/powerpoint/2010/main" val="1761575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21BFE57847842A8950D75BDFB3F11" ma:contentTypeVersion="4" ma:contentTypeDescription="Create a new document." ma:contentTypeScope="" ma:versionID="effffcbd4f05c886a14217c5b786dd31">
  <xsd:schema xmlns:xsd="http://www.w3.org/2001/XMLSchema" xmlns:xs="http://www.w3.org/2001/XMLSchema" xmlns:p="http://schemas.microsoft.com/office/2006/metadata/properties" xmlns:ns2="42db3967-3685-4fca-949f-7444fcd780ac" targetNamespace="http://schemas.microsoft.com/office/2006/metadata/properties" ma:root="true" ma:fieldsID="e885ab1bc9cf8dc4315b6a8666dc9d1a" ns2:_="">
    <xsd:import namespace="42db3967-3685-4fca-949f-7444fcd780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b3967-3685-4fca-949f-7444fcd78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CDF7F6-8B7C-4830-9135-ED06B227DB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9C47CA-EABE-4AAD-A7CD-012DFA09C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db3967-3685-4fca-949f-7444fcd78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CF9EB-5D14-490D-B2E1-624BEC5D6FDD}">
  <ds:schemaRefs>
    <ds:schemaRef ds:uri="http://purl.org/dc/dcmitype/"/>
    <ds:schemaRef ds:uri="42db3967-3685-4fca-949f-7444fcd780a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254</TotalTime>
  <Words>353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Cambria</vt:lpstr>
      <vt:lpstr>Tw Cen MT</vt:lpstr>
      <vt:lpstr>Tw Cen MT Condensed</vt:lpstr>
      <vt:lpstr>Wingdings 3</vt:lpstr>
      <vt:lpstr>Integral</vt:lpstr>
      <vt:lpstr>Medical Humanities Scholarly Concentration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Humanities Scholarly Concentration Program Requirements by Year</dc:title>
  <dc:creator>Polczynski, Angela</dc:creator>
  <cp:lastModifiedBy>Gomez, Angela P</cp:lastModifiedBy>
  <cp:revision>52</cp:revision>
  <dcterms:created xsi:type="dcterms:W3CDTF">2018-07-06T16:08:24Z</dcterms:created>
  <dcterms:modified xsi:type="dcterms:W3CDTF">2023-08-09T19:35:50Z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0x0101000AC21BFE57847842A8950D75BDFB3F11</vt:lpwstr>
  </property>
</Properties>
</file>