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1" r:id="rId4"/>
    <p:sldMasterId id="2147483703" r:id="rId5"/>
    <p:sldMasterId id="2147483715" r:id="rId6"/>
    <p:sldMasterId id="2147483727" r:id="rId7"/>
    <p:sldMasterId id="2147483739" r:id="rId8"/>
  </p:sldMasterIdLst>
  <p:notesMasterIdLst>
    <p:notesMasterId r:id="rId68"/>
  </p:notesMasterIdLst>
  <p:sldIdLst>
    <p:sldId id="257" r:id="rId9"/>
    <p:sldId id="258" r:id="rId10"/>
    <p:sldId id="259" r:id="rId11"/>
    <p:sldId id="277" r:id="rId12"/>
    <p:sldId id="262" r:id="rId13"/>
    <p:sldId id="263" r:id="rId14"/>
    <p:sldId id="279" r:id="rId15"/>
    <p:sldId id="280" r:id="rId16"/>
    <p:sldId id="327" r:id="rId17"/>
    <p:sldId id="281" r:id="rId18"/>
    <p:sldId id="328" r:id="rId19"/>
    <p:sldId id="266" r:id="rId20"/>
    <p:sldId id="268" r:id="rId21"/>
    <p:sldId id="284" r:id="rId22"/>
    <p:sldId id="285" r:id="rId23"/>
    <p:sldId id="269" r:id="rId24"/>
    <p:sldId id="271" r:id="rId25"/>
    <p:sldId id="272"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286" r:id="rId48"/>
    <p:sldId id="287" r:id="rId49"/>
    <p:sldId id="288" r:id="rId50"/>
    <p:sldId id="289" r:id="rId51"/>
    <p:sldId id="290" r:id="rId52"/>
    <p:sldId id="291" r:id="rId53"/>
    <p:sldId id="292" r:id="rId54"/>
    <p:sldId id="293" r:id="rId55"/>
    <p:sldId id="294" r:id="rId56"/>
    <p:sldId id="295" r:id="rId57"/>
    <p:sldId id="296" r:id="rId58"/>
    <p:sldId id="297" r:id="rId59"/>
    <p:sldId id="298" r:id="rId60"/>
    <p:sldId id="299" r:id="rId61"/>
    <p:sldId id="300" r:id="rId62"/>
    <p:sldId id="301" r:id="rId63"/>
    <p:sldId id="302" r:id="rId64"/>
    <p:sldId id="303" r:id="rId65"/>
    <p:sldId id="326" r:id="rId66"/>
    <p:sldId id="304"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8" y="14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6BD136-8579-4ABA-BD16-36E339695D8D}"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AC8E729D-60A3-4D8B-83AA-B0A6337E1720}">
      <dgm:prSet phldrT="[Text]"/>
      <dgm:spPr/>
      <dgm:t>
        <a:bodyPr/>
        <a:lstStyle/>
        <a:p>
          <a:r>
            <a:rPr lang="en-US" dirty="0" smtClean="0"/>
            <a:t>Protected Health Information (PHI)</a:t>
          </a:r>
        </a:p>
        <a:p>
          <a:r>
            <a:rPr lang="en-US" dirty="0" smtClean="0"/>
            <a:t>HIPAA</a:t>
          </a:r>
          <a:endParaRPr lang="en-US" dirty="0"/>
        </a:p>
      </dgm:t>
    </dgm:pt>
    <dgm:pt modelId="{4DF029DA-1B08-47FD-BB1D-CCD41CE1AFF2}" type="parTrans" cxnId="{22048C4A-5B55-48FD-92C4-1F3668969C2A}">
      <dgm:prSet/>
      <dgm:spPr/>
      <dgm:t>
        <a:bodyPr/>
        <a:lstStyle/>
        <a:p>
          <a:endParaRPr lang="en-US"/>
        </a:p>
      </dgm:t>
    </dgm:pt>
    <dgm:pt modelId="{A5EA0C2D-CCFB-4807-A797-99D9FFEA92C5}" type="sibTrans" cxnId="{22048C4A-5B55-48FD-92C4-1F3668969C2A}">
      <dgm:prSet/>
      <dgm:spPr/>
      <dgm:t>
        <a:bodyPr/>
        <a:lstStyle/>
        <a:p>
          <a:endParaRPr lang="en-US"/>
        </a:p>
      </dgm:t>
    </dgm:pt>
    <dgm:pt modelId="{C8429E40-BD67-410F-A98E-19C5B3472C8C}">
      <dgm:prSet phldrT="[Text]"/>
      <dgm:spPr>
        <a:solidFill>
          <a:srgbClr val="B6BF00"/>
        </a:solidFill>
      </dgm:spPr>
      <dgm:t>
        <a:bodyPr/>
        <a:lstStyle/>
        <a:p>
          <a:r>
            <a:rPr lang="en-US" dirty="0" smtClean="0"/>
            <a:t>Encrypt devices; email &amp; texts</a:t>
          </a:r>
          <a:endParaRPr lang="en-US" dirty="0"/>
        </a:p>
      </dgm:t>
    </dgm:pt>
    <dgm:pt modelId="{0A21F572-9D01-4A72-94D5-7FE23EA1390F}" type="parTrans" cxnId="{58703123-9C88-4940-87D7-D099B9A9D07B}">
      <dgm:prSet/>
      <dgm:spPr/>
      <dgm:t>
        <a:bodyPr/>
        <a:lstStyle/>
        <a:p>
          <a:endParaRPr lang="en-US"/>
        </a:p>
      </dgm:t>
    </dgm:pt>
    <dgm:pt modelId="{1BF0A39A-3D91-44CD-AA64-30B026CA2FEF}" type="sibTrans" cxnId="{58703123-9C88-4940-87D7-D099B9A9D07B}">
      <dgm:prSet/>
      <dgm:spPr/>
      <dgm:t>
        <a:bodyPr/>
        <a:lstStyle/>
        <a:p>
          <a:endParaRPr lang="en-US"/>
        </a:p>
      </dgm:t>
    </dgm:pt>
    <dgm:pt modelId="{2983D8EF-47FE-4E30-8F05-3BFB0F75A81A}">
      <dgm:prSet phldrT="[Text]"/>
      <dgm:spPr>
        <a:solidFill>
          <a:srgbClr val="8991C8"/>
        </a:solidFill>
      </dgm:spPr>
      <dgm:t>
        <a:bodyPr/>
        <a:lstStyle/>
        <a:p>
          <a:r>
            <a:rPr lang="en-US" dirty="0" smtClean="0"/>
            <a:t>Don’t share passwords</a:t>
          </a:r>
          <a:endParaRPr lang="en-US" dirty="0"/>
        </a:p>
      </dgm:t>
    </dgm:pt>
    <dgm:pt modelId="{B54102FD-51C2-4162-AD89-B64050B8A6E2}" type="parTrans" cxnId="{B7F48943-7499-43B0-9197-8F4B7C4F05C1}">
      <dgm:prSet/>
      <dgm:spPr/>
      <dgm:t>
        <a:bodyPr/>
        <a:lstStyle/>
        <a:p>
          <a:endParaRPr lang="en-US"/>
        </a:p>
      </dgm:t>
    </dgm:pt>
    <dgm:pt modelId="{A95617AB-3F81-470A-B356-AA9D9AFF42D5}" type="sibTrans" cxnId="{B7F48943-7499-43B0-9197-8F4B7C4F05C1}">
      <dgm:prSet/>
      <dgm:spPr/>
      <dgm:t>
        <a:bodyPr/>
        <a:lstStyle/>
        <a:p>
          <a:endParaRPr lang="en-US"/>
        </a:p>
      </dgm:t>
    </dgm:pt>
    <dgm:pt modelId="{8E4D7A6A-2F4E-44CE-8CFE-7C68FC7CDA08}">
      <dgm:prSet phldrT="[Text]"/>
      <dgm:spPr>
        <a:solidFill>
          <a:srgbClr val="B6BF00"/>
        </a:solidFill>
      </dgm:spPr>
      <dgm:t>
        <a:bodyPr/>
        <a:lstStyle/>
        <a:p>
          <a:r>
            <a:rPr lang="en-US" dirty="0" smtClean="0"/>
            <a:t>Don’t store PHI on personal devices</a:t>
          </a:r>
          <a:endParaRPr lang="en-US" dirty="0"/>
        </a:p>
      </dgm:t>
    </dgm:pt>
    <dgm:pt modelId="{D6DE1D67-95B7-46B7-BA50-DAF176A45AE8}" type="parTrans" cxnId="{3FA84BD5-1013-4D5E-8304-63FB30AC5CEC}">
      <dgm:prSet/>
      <dgm:spPr/>
      <dgm:t>
        <a:bodyPr/>
        <a:lstStyle/>
        <a:p>
          <a:endParaRPr lang="en-US"/>
        </a:p>
      </dgm:t>
    </dgm:pt>
    <dgm:pt modelId="{1ADBB741-7F61-4E4A-953D-E0CD17AFA9AD}" type="sibTrans" cxnId="{3FA84BD5-1013-4D5E-8304-63FB30AC5CEC}">
      <dgm:prSet/>
      <dgm:spPr/>
      <dgm:t>
        <a:bodyPr/>
        <a:lstStyle/>
        <a:p>
          <a:endParaRPr lang="en-US"/>
        </a:p>
      </dgm:t>
    </dgm:pt>
    <dgm:pt modelId="{04FD8BDC-DF8B-4448-B0B2-C7ACFD246CF1}">
      <dgm:prSet phldrT="[Text]"/>
      <dgm:spPr>
        <a:solidFill>
          <a:srgbClr val="007EA3"/>
        </a:solidFill>
      </dgm:spPr>
      <dgm:t>
        <a:bodyPr/>
        <a:lstStyle/>
        <a:p>
          <a:r>
            <a:rPr lang="en-US" dirty="0" smtClean="0"/>
            <a:t>Protect against malware</a:t>
          </a:r>
          <a:endParaRPr lang="en-US" dirty="0"/>
        </a:p>
      </dgm:t>
    </dgm:pt>
    <dgm:pt modelId="{AC700012-5B30-4E37-87DE-887A5D6D0CFD}" type="parTrans" cxnId="{AECBADDB-1478-4DEF-B254-F45236E30E41}">
      <dgm:prSet/>
      <dgm:spPr/>
      <dgm:t>
        <a:bodyPr/>
        <a:lstStyle/>
        <a:p>
          <a:endParaRPr lang="en-US"/>
        </a:p>
      </dgm:t>
    </dgm:pt>
    <dgm:pt modelId="{44A5F9CF-AF4E-441C-96C4-09297243D4AF}" type="sibTrans" cxnId="{AECBADDB-1478-4DEF-B254-F45236E30E41}">
      <dgm:prSet/>
      <dgm:spPr/>
      <dgm:t>
        <a:bodyPr/>
        <a:lstStyle/>
        <a:p>
          <a:endParaRPr lang="en-US"/>
        </a:p>
      </dgm:t>
    </dgm:pt>
    <dgm:pt modelId="{4853BCCB-178E-4394-B154-5F7ECFD36A1C}">
      <dgm:prSet phldrT="[Text]"/>
      <dgm:spPr>
        <a:solidFill>
          <a:srgbClr val="8991C8"/>
        </a:solidFill>
      </dgm:spPr>
      <dgm:t>
        <a:bodyPr/>
        <a:lstStyle/>
        <a:p>
          <a:r>
            <a:rPr lang="en-US" b="0" dirty="0" smtClean="0"/>
            <a:t>Avoid public networks</a:t>
          </a:r>
          <a:r>
            <a:rPr lang="en-US" b="1" dirty="0" smtClean="0"/>
            <a:t> </a:t>
          </a:r>
          <a:endParaRPr lang="en-US" dirty="0"/>
        </a:p>
      </dgm:t>
    </dgm:pt>
    <dgm:pt modelId="{5CC03CAB-4765-44E4-AB94-7441F44548EC}" type="parTrans" cxnId="{64075976-1EA3-428C-BC6E-2D184423CB05}">
      <dgm:prSet/>
      <dgm:spPr/>
      <dgm:t>
        <a:bodyPr/>
        <a:lstStyle/>
        <a:p>
          <a:endParaRPr lang="en-US"/>
        </a:p>
      </dgm:t>
    </dgm:pt>
    <dgm:pt modelId="{8A2ABDB3-E819-44C2-AD5C-F6575D2D34B0}" type="sibTrans" cxnId="{64075976-1EA3-428C-BC6E-2D184423CB05}">
      <dgm:prSet/>
      <dgm:spPr/>
      <dgm:t>
        <a:bodyPr/>
        <a:lstStyle/>
        <a:p>
          <a:endParaRPr lang="en-US"/>
        </a:p>
      </dgm:t>
    </dgm:pt>
    <dgm:pt modelId="{47DC3127-E6A1-48F1-B814-3990BB16E9B2}">
      <dgm:prSet phldrT="[Text]"/>
      <dgm:spPr>
        <a:solidFill>
          <a:srgbClr val="007EA3"/>
        </a:solidFill>
      </dgm:spPr>
      <dgm:t>
        <a:bodyPr/>
        <a:lstStyle/>
        <a:p>
          <a:r>
            <a:rPr lang="en-US" dirty="0" smtClean="0"/>
            <a:t>Use two factor authentication</a:t>
          </a:r>
          <a:endParaRPr lang="en-US" dirty="0"/>
        </a:p>
      </dgm:t>
    </dgm:pt>
    <dgm:pt modelId="{F6BBC80F-1586-4C5F-AA5F-D4507CAC7CAD}" type="sibTrans" cxnId="{22F53DF3-0D41-4686-9F70-DEE4F12100F6}">
      <dgm:prSet/>
      <dgm:spPr/>
      <dgm:t>
        <a:bodyPr/>
        <a:lstStyle/>
        <a:p>
          <a:endParaRPr lang="en-US"/>
        </a:p>
      </dgm:t>
    </dgm:pt>
    <dgm:pt modelId="{CB9E48B1-DFC7-46EA-8A55-B9F5EF0EEF81}" type="parTrans" cxnId="{22F53DF3-0D41-4686-9F70-DEE4F12100F6}">
      <dgm:prSet/>
      <dgm:spPr/>
      <dgm:t>
        <a:bodyPr/>
        <a:lstStyle/>
        <a:p>
          <a:endParaRPr lang="en-US"/>
        </a:p>
      </dgm:t>
    </dgm:pt>
    <dgm:pt modelId="{0C75EF5D-4A65-4727-98C7-9EBCDA87D9D9}" type="pres">
      <dgm:prSet presAssocID="{866BD136-8579-4ABA-BD16-36E339695D8D}" presName="Name0" presStyleCnt="0">
        <dgm:presLayoutVars>
          <dgm:chMax val="1"/>
          <dgm:chPref val="1"/>
          <dgm:dir/>
          <dgm:animOne val="branch"/>
          <dgm:animLvl val="lvl"/>
        </dgm:presLayoutVars>
      </dgm:prSet>
      <dgm:spPr/>
      <dgm:t>
        <a:bodyPr/>
        <a:lstStyle/>
        <a:p>
          <a:endParaRPr lang="en-US"/>
        </a:p>
      </dgm:t>
    </dgm:pt>
    <dgm:pt modelId="{BC4E9FF1-D524-40B2-AC44-B9098378F1CD}" type="pres">
      <dgm:prSet presAssocID="{AC8E729D-60A3-4D8B-83AA-B0A6337E1720}" presName="Parent" presStyleLbl="node0" presStyleIdx="0" presStyleCnt="1">
        <dgm:presLayoutVars>
          <dgm:chMax val="6"/>
          <dgm:chPref val="6"/>
        </dgm:presLayoutVars>
      </dgm:prSet>
      <dgm:spPr/>
      <dgm:t>
        <a:bodyPr/>
        <a:lstStyle/>
        <a:p>
          <a:endParaRPr lang="en-US"/>
        </a:p>
      </dgm:t>
    </dgm:pt>
    <dgm:pt modelId="{323A990E-7B06-47AC-AAB5-A0ED5C83D741}" type="pres">
      <dgm:prSet presAssocID="{C8429E40-BD67-410F-A98E-19C5B3472C8C}" presName="Accent1" presStyleCnt="0"/>
      <dgm:spPr/>
    </dgm:pt>
    <dgm:pt modelId="{0D395BD5-7143-4C6E-B859-60B0A51B799E}" type="pres">
      <dgm:prSet presAssocID="{C8429E40-BD67-410F-A98E-19C5B3472C8C}" presName="Accent" presStyleLbl="bgShp" presStyleIdx="0" presStyleCnt="6"/>
      <dgm:spPr/>
    </dgm:pt>
    <dgm:pt modelId="{E6DB952B-61E1-411E-84E6-90588C1029B4}" type="pres">
      <dgm:prSet presAssocID="{C8429E40-BD67-410F-A98E-19C5B3472C8C}" presName="Child1" presStyleLbl="node1" presStyleIdx="0" presStyleCnt="6">
        <dgm:presLayoutVars>
          <dgm:chMax val="0"/>
          <dgm:chPref val="0"/>
          <dgm:bulletEnabled val="1"/>
        </dgm:presLayoutVars>
      </dgm:prSet>
      <dgm:spPr/>
      <dgm:t>
        <a:bodyPr/>
        <a:lstStyle/>
        <a:p>
          <a:endParaRPr lang="en-US"/>
        </a:p>
      </dgm:t>
    </dgm:pt>
    <dgm:pt modelId="{17763A7C-EDEF-483D-8CF1-ACB172470048}" type="pres">
      <dgm:prSet presAssocID="{47DC3127-E6A1-48F1-B814-3990BB16E9B2}" presName="Accent2" presStyleCnt="0"/>
      <dgm:spPr/>
    </dgm:pt>
    <dgm:pt modelId="{AFFE3C3F-C2ED-402B-8B27-DFCBAA4846CA}" type="pres">
      <dgm:prSet presAssocID="{47DC3127-E6A1-48F1-B814-3990BB16E9B2}" presName="Accent" presStyleLbl="bgShp" presStyleIdx="1" presStyleCnt="6"/>
      <dgm:spPr/>
    </dgm:pt>
    <dgm:pt modelId="{881DBEDB-7AF0-4BAB-8ED0-265FC52C21BC}" type="pres">
      <dgm:prSet presAssocID="{47DC3127-E6A1-48F1-B814-3990BB16E9B2}" presName="Child2" presStyleLbl="node1" presStyleIdx="1" presStyleCnt="6" custLinFactNeighborX="2551" custLinFactNeighborY="-842">
        <dgm:presLayoutVars>
          <dgm:chMax val="0"/>
          <dgm:chPref val="0"/>
          <dgm:bulletEnabled val="1"/>
        </dgm:presLayoutVars>
      </dgm:prSet>
      <dgm:spPr/>
      <dgm:t>
        <a:bodyPr/>
        <a:lstStyle/>
        <a:p>
          <a:endParaRPr lang="en-US"/>
        </a:p>
      </dgm:t>
    </dgm:pt>
    <dgm:pt modelId="{2E8CB283-7901-41F6-AD07-362FC154F660}" type="pres">
      <dgm:prSet presAssocID="{2983D8EF-47FE-4E30-8F05-3BFB0F75A81A}" presName="Accent3" presStyleCnt="0"/>
      <dgm:spPr/>
    </dgm:pt>
    <dgm:pt modelId="{E21ABA02-E73C-4B00-A8D7-D40203C08499}" type="pres">
      <dgm:prSet presAssocID="{2983D8EF-47FE-4E30-8F05-3BFB0F75A81A}" presName="Accent" presStyleLbl="bgShp" presStyleIdx="2" presStyleCnt="6"/>
      <dgm:spPr/>
    </dgm:pt>
    <dgm:pt modelId="{1F2DA123-BEA1-43BF-A969-726ACCBC32AE}" type="pres">
      <dgm:prSet presAssocID="{2983D8EF-47FE-4E30-8F05-3BFB0F75A81A}" presName="Child3" presStyleLbl="node1" presStyleIdx="2" presStyleCnt="6">
        <dgm:presLayoutVars>
          <dgm:chMax val="0"/>
          <dgm:chPref val="0"/>
          <dgm:bulletEnabled val="1"/>
        </dgm:presLayoutVars>
      </dgm:prSet>
      <dgm:spPr/>
      <dgm:t>
        <a:bodyPr/>
        <a:lstStyle/>
        <a:p>
          <a:endParaRPr lang="en-US"/>
        </a:p>
      </dgm:t>
    </dgm:pt>
    <dgm:pt modelId="{FF691311-AD5A-4F5D-A00A-F6ED0651C0FA}" type="pres">
      <dgm:prSet presAssocID="{8E4D7A6A-2F4E-44CE-8CFE-7C68FC7CDA08}" presName="Accent4" presStyleCnt="0"/>
      <dgm:spPr/>
    </dgm:pt>
    <dgm:pt modelId="{7F276F22-2C97-43C4-B4D8-B97E23C223E1}" type="pres">
      <dgm:prSet presAssocID="{8E4D7A6A-2F4E-44CE-8CFE-7C68FC7CDA08}" presName="Accent" presStyleLbl="bgShp" presStyleIdx="3" presStyleCnt="6"/>
      <dgm:spPr/>
    </dgm:pt>
    <dgm:pt modelId="{296653E2-AA43-4739-B2C9-C6ECCD89BA94}" type="pres">
      <dgm:prSet presAssocID="{8E4D7A6A-2F4E-44CE-8CFE-7C68FC7CDA08}" presName="Child4" presStyleLbl="node1" presStyleIdx="3" presStyleCnt="6">
        <dgm:presLayoutVars>
          <dgm:chMax val="0"/>
          <dgm:chPref val="0"/>
          <dgm:bulletEnabled val="1"/>
        </dgm:presLayoutVars>
      </dgm:prSet>
      <dgm:spPr/>
      <dgm:t>
        <a:bodyPr/>
        <a:lstStyle/>
        <a:p>
          <a:endParaRPr lang="en-US"/>
        </a:p>
      </dgm:t>
    </dgm:pt>
    <dgm:pt modelId="{6AC96EE4-EC10-43D8-B3ED-B8E5CCDCA62C}" type="pres">
      <dgm:prSet presAssocID="{04FD8BDC-DF8B-4448-B0B2-C7ACFD246CF1}" presName="Accent5" presStyleCnt="0"/>
      <dgm:spPr/>
    </dgm:pt>
    <dgm:pt modelId="{8DD43540-133F-41AC-B810-E6210818542B}" type="pres">
      <dgm:prSet presAssocID="{04FD8BDC-DF8B-4448-B0B2-C7ACFD246CF1}" presName="Accent" presStyleLbl="bgShp" presStyleIdx="4" presStyleCnt="6"/>
      <dgm:spPr/>
    </dgm:pt>
    <dgm:pt modelId="{CE2DB119-9726-4EDC-97AA-4CC9E286AF43}" type="pres">
      <dgm:prSet presAssocID="{04FD8BDC-DF8B-4448-B0B2-C7ACFD246CF1}" presName="Child5" presStyleLbl="node1" presStyleIdx="4" presStyleCnt="6">
        <dgm:presLayoutVars>
          <dgm:chMax val="0"/>
          <dgm:chPref val="0"/>
          <dgm:bulletEnabled val="1"/>
        </dgm:presLayoutVars>
      </dgm:prSet>
      <dgm:spPr/>
      <dgm:t>
        <a:bodyPr/>
        <a:lstStyle/>
        <a:p>
          <a:endParaRPr lang="en-US"/>
        </a:p>
      </dgm:t>
    </dgm:pt>
    <dgm:pt modelId="{F8C8D94A-D7FF-4B7C-83BD-7CCB47CFD078}" type="pres">
      <dgm:prSet presAssocID="{4853BCCB-178E-4394-B154-5F7ECFD36A1C}" presName="Accent6" presStyleCnt="0"/>
      <dgm:spPr/>
    </dgm:pt>
    <dgm:pt modelId="{E139BD77-6502-4EFA-A27A-0A648CD7EEFE}" type="pres">
      <dgm:prSet presAssocID="{4853BCCB-178E-4394-B154-5F7ECFD36A1C}" presName="Accent" presStyleLbl="bgShp" presStyleIdx="5" presStyleCnt="6"/>
      <dgm:spPr/>
    </dgm:pt>
    <dgm:pt modelId="{C3226683-C409-4EDB-A0F8-619EA681BDD6}" type="pres">
      <dgm:prSet presAssocID="{4853BCCB-178E-4394-B154-5F7ECFD36A1C}" presName="Child6" presStyleLbl="node1" presStyleIdx="5" presStyleCnt="6">
        <dgm:presLayoutVars>
          <dgm:chMax val="0"/>
          <dgm:chPref val="0"/>
          <dgm:bulletEnabled val="1"/>
        </dgm:presLayoutVars>
      </dgm:prSet>
      <dgm:spPr/>
      <dgm:t>
        <a:bodyPr/>
        <a:lstStyle/>
        <a:p>
          <a:endParaRPr lang="en-US"/>
        </a:p>
      </dgm:t>
    </dgm:pt>
  </dgm:ptLst>
  <dgm:cxnLst>
    <dgm:cxn modelId="{4A079D98-CC73-4F36-BD13-B4F3DB8FF065}" type="presOf" srcId="{C8429E40-BD67-410F-A98E-19C5B3472C8C}" destId="{E6DB952B-61E1-411E-84E6-90588C1029B4}" srcOrd="0" destOrd="0" presId="urn:microsoft.com/office/officeart/2011/layout/HexagonRadial"/>
    <dgm:cxn modelId="{22048C4A-5B55-48FD-92C4-1F3668969C2A}" srcId="{866BD136-8579-4ABA-BD16-36E339695D8D}" destId="{AC8E729D-60A3-4D8B-83AA-B0A6337E1720}" srcOrd="0" destOrd="0" parTransId="{4DF029DA-1B08-47FD-BB1D-CCD41CE1AFF2}" sibTransId="{A5EA0C2D-CCFB-4807-A797-99D9FFEA92C5}"/>
    <dgm:cxn modelId="{22F53DF3-0D41-4686-9F70-DEE4F12100F6}" srcId="{AC8E729D-60A3-4D8B-83AA-B0A6337E1720}" destId="{47DC3127-E6A1-48F1-B814-3990BB16E9B2}" srcOrd="1" destOrd="0" parTransId="{CB9E48B1-DFC7-46EA-8A55-B9F5EF0EEF81}" sibTransId="{F6BBC80F-1586-4C5F-AA5F-D4507CAC7CAD}"/>
    <dgm:cxn modelId="{8E172A1A-1476-4E68-BDEC-9141E4553E86}" type="presOf" srcId="{2983D8EF-47FE-4E30-8F05-3BFB0F75A81A}" destId="{1F2DA123-BEA1-43BF-A969-726ACCBC32AE}" srcOrd="0" destOrd="0" presId="urn:microsoft.com/office/officeart/2011/layout/HexagonRadial"/>
    <dgm:cxn modelId="{3FA84BD5-1013-4D5E-8304-63FB30AC5CEC}" srcId="{AC8E729D-60A3-4D8B-83AA-B0A6337E1720}" destId="{8E4D7A6A-2F4E-44CE-8CFE-7C68FC7CDA08}" srcOrd="3" destOrd="0" parTransId="{D6DE1D67-95B7-46B7-BA50-DAF176A45AE8}" sibTransId="{1ADBB741-7F61-4E4A-953D-E0CD17AFA9AD}"/>
    <dgm:cxn modelId="{A2D71061-40A7-4824-942E-E8E26236F4EE}" type="presOf" srcId="{47DC3127-E6A1-48F1-B814-3990BB16E9B2}" destId="{881DBEDB-7AF0-4BAB-8ED0-265FC52C21BC}" srcOrd="0" destOrd="0" presId="urn:microsoft.com/office/officeart/2011/layout/HexagonRadial"/>
    <dgm:cxn modelId="{3C149215-556D-4A50-A417-3F1B5A01D22B}" type="presOf" srcId="{4853BCCB-178E-4394-B154-5F7ECFD36A1C}" destId="{C3226683-C409-4EDB-A0F8-619EA681BDD6}" srcOrd="0" destOrd="0" presId="urn:microsoft.com/office/officeart/2011/layout/HexagonRadial"/>
    <dgm:cxn modelId="{017A04EB-9505-491A-87DA-A76E6BDDF24E}" type="presOf" srcId="{8E4D7A6A-2F4E-44CE-8CFE-7C68FC7CDA08}" destId="{296653E2-AA43-4739-B2C9-C6ECCD89BA94}" srcOrd="0" destOrd="0" presId="urn:microsoft.com/office/officeart/2011/layout/HexagonRadial"/>
    <dgm:cxn modelId="{6CF87F94-5739-4497-9627-0A9A895B79CD}" type="presOf" srcId="{04FD8BDC-DF8B-4448-B0B2-C7ACFD246CF1}" destId="{CE2DB119-9726-4EDC-97AA-4CC9E286AF43}" srcOrd="0" destOrd="0" presId="urn:microsoft.com/office/officeart/2011/layout/HexagonRadial"/>
    <dgm:cxn modelId="{AECBADDB-1478-4DEF-B254-F45236E30E41}" srcId="{AC8E729D-60A3-4D8B-83AA-B0A6337E1720}" destId="{04FD8BDC-DF8B-4448-B0B2-C7ACFD246CF1}" srcOrd="4" destOrd="0" parTransId="{AC700012-5B30-4E37-87DE-887A5D6D0CFD}" sibTransId="{44A5F9CF-AF4E-441C-96C4-09297243D4AF}"/>
    <dgm:cxn modelId="{58703123-9C88-4940-87D7-D099B9A9D07B}" srcId="{AC8E729D-60A3-4D8B-83AA-B0A6337E1720}" destId="{C8429E40-BD67-410F-A98E-19C5B3472C8C}" srcOrd="0" destOrd="0" parTransId="{0A21F572-9D01-4A72-94D5-7FE23EA1390F}" sibTransId="{1BF0A39A-3D91-44CD-AA64-30B026CA2FEF}"/>
    <dgm:cxn modelId="{64075976-1EA3-428C-BC6E-2D184423CB05}" srcId="{AC8E729D-60A3-4D8B-83AA-B0A6337E1720}" destId="{4853BCCB-178E-4394-B154-5F7ECFD36A1C}" srcOrd="5" destOrd="0" parTransId="{5CC03CAB-4765-44E4-AB94-7441F44548EC}" sibTransId="{8A2ABDB3-E819-44C2-AD5C-F6575D2D34B0}"/>
    <dgm:cxn modelId="{53063DC3-7807-4D49-A7CE-D03EFCBA71F3}" type="presOf" srcId="{866BD136-8579-4ABA-BD16-36E339695D8D}" destId="{0C75EF5D-4A65-4727-98C7-9EBCDA87D9D9}" srcOrd="0" destOrd="0" presId="urn:microsoft.com/office/officeart/2011/layout/HexagonRadial"/>
    <dgm:cxn modelId="{B7F48943-7499-43B0-9197-8F4B7C4F05C1}" srcId="{AC8E729D-60A3-4D8B-83AA-B0A6337E1720}" destId="{2983D8EF-47FE-4E30-8F05-3BFB0F75A81A}" srcOrd="2" destOrd="0" parTransId="{B54102FD-51C2-4162-AD89-B64050B8A6E2}" sibTransId="{A95617AB-3F81-470A-B356-AA9D9AFF42D5}"/>
    <dgm:cxn modelId="{B990728E-1069-45D8-81DF-AAECAFFED0BF}" type="presOf" srcId="{AC8E729D-60A3-4D8B-83AA-B0A6337E1720}" destId="{BC4E9FF1-D524-40B2-AC44-B9098378F1CD}" srcOrd="0" destOrd="0" presId="urn:microsoft.com/office/officeart/2011/layout/HexagonRadial"/>
    <dgm:cxn modelId="{10DC6780-4192-437D-A3C4-EAE2F8B16CF9}" type="presParOf" srcId="{0C75EF5D-4A65-4727-98C7-9EBCDA87D9D9}" destId="{BC4E9FF1-D524-40B2-AC44-B9098378F1CD}" srcOrd="0" destOrd="0" presId="urn:microsoft.com/office/officeart/2011/layout/HexagonRadial"/>
    <dgm:cxn modelId="{8E8655E9-C5BB-4894-A3DB-3C4B7B38B2BC}" type="presParOf" srcId="{0C75EF5D-4A65-4727-98C7-9EBCDA87D9D9}" destId="{323A990E-7B06-47AC-AAB5-A0ED5C83D741}" srcOrd="1" destOrd="0" presId="urn:microsoft.com/office/officeart/2011/layout/HexagonRadial"/>
    <dgm:cxn modelId="{1C7BEA05-6025-4A9B-8542-C040D49CE965}" type="presParOf" srcId="{323A990E-7B06-47AC-AAB5-A0ED5C83D741}" destId="{0D395BD5-7143-4C6E-B859-60B0A51B799E}" srcOrd="0" destOrd="0" presId="urn:microsoft.com/office/officeart/2011/layout/HexagonRadial"/>
    <dgm:cxn modelId="{7AE05217-6E99-4672-8D2A-219263C32334}" type="presParOf" srcId="{0C75EF5D-4A65-4727-98C7-9EBCDA87D9D9}" destId="{E6DB952B-61E1-411E-84E6-90588C1029B4}" srcOrd="2" destOrd="0" presId="urn:microsoft.com/office/officeart/2011/layout/HexagonRadial"/>
    <dgm:cxn modelId="{942D2069-1DA0-4748-A944-3A7B256F03FC}" type="presParOf" srcId="{0C75EF5D-4A65-4727-98C7-9EBCDA87D9D9}" destId="{17763A7C-EDEF-483D-8CF1-ACB172470048}" srcOrd="3" destOrd="0" presId="urn:microsoft.com/office/officeart/2011/layout/HexagonRadial"/>
    <dgm:cxn modelId="{AB2711C7-6F0F-4D5D-99D8-8CE0B217E354}" type="presParOf" srcId="{17763A7C-EDEF-483D-8CF1-ACB172470048}" destId="{AFFE3C3F-C2ED-402B-8B27-DFCBAA4846CA}" srcOrd="0" destOrd="0" presId="urn:microsoft.com/office/officeart/2011/layout/HexagonRadial"/>
    <dgm:cxn modelId="{1AD9EFC6-EF05-4EB9-B1C5-44B2EE078390}" type="presParOf" srcId="{0C75EF5D-4A65-4727-98C7-9EBCDA87D9D9}" destId="{881DBEDB-7AF0-4BAB-8ED0-265FC52C21BC}" srcOrd="4" destOrd="0" presId="urn:microsoft.com/office/officeart/2011/layout/HexagonRadial"/>
    <dgm:cxn modelId="{0281E1D8-0C3F-40A3-B4C2-CF0CC1B349CD}" type="presParOf" srcId="{0C75EF5D-4A65-4727-98C7-9EBCDA87D9D9}" destId="{2E8CB283-7901-41F6-AD07-362FC154F660}" srcOrd="5" destOrd="0" presId="urn:microsoft.com/office/officeart/2011/layout/HexagonRadial"/>
    <dgm:cxn modelId="{CB977F34-295B-4F91-975F-ED8A5A2AA636}" type="presParOf" srcId="{2E8CB283-7901-41F6-AD07-362FC154F660}" destId="{E21ABA02-E73C-4B00-A8D7-D40203C08499}" srcOrd="0" destOrd="0" presId="urn:microsoft.com/office/officeart/2011/layout/HexagonRadial"/>
    <dgm:cxn modelId="{3C410386-FE9D-48E6-8E74-4A075C3E1C90}" type="presParOf" srcId="{0C75EF5D-4A65-4727-98C7-9EBCDA87D9D9}" destId="{1F2DA123-BEA1-43BF-A969-726ACCBC32AE}" srcOrd="6" destOrd="0" presId="urn:microsoft.com/office/officeart/2011/layout/HexagonRadial"/>
    <dgm:cxn modelId="{E982431F-A00C-44B7-BDB0-D060E6E0DAED}" type="presParOf" srcId="{0C75EF5D-4A65-4727-98C7-9EBCDA87D9D9}" destId="{FF691311-AD5A-4F5D-A00A-F6ED0651C0FA}" srcOrd="7" destOrd="0" presId="urn:microsoft.com/office/officeart/2011/layout/HexagonRadial"/>
    <dgm:cxn modelId="{CC410FF7-D369-4806-B7A4-C34EFB863C6B}" type="presParOf" srcId="{FF691311-AD5A-4F5D-A00A-F6ED0651C0FA}" destId="{7F276F22-2C97-43C4-B4D8-B97E23C223E1}" srcOrd="0" destOrd="0" presId="urn:microsoft.com/office/officeart/2011/layout/HexagonRadial"/>
    <dgm:cxn modelId="{31791320-726D-46F7-8EF9-01EF8C1914D9}" type="presParOf" srcId="{0C75EF5D-4A65-4727-98C7-9EBCDA87D9D9}" destId="{296653E2-AA43-4739-B2C9-C6ECCD89BA94}" srcOrd="8" destOrd="0" presId="urn:microsoft.com/office/officeart/2011/layout/HexagonRadial"/>
    <dgm:cxn modelId="{5891DACF-CAC2-4161-8768-2A5CC20E035A}" type="presParOf" srcId="{0C75EF5D-4A65-4727-98C7-9EBCDA87D9D9}" destId="{6AC96EE4-EC10-43D8-B3ED-B8E5CCDCA62C}" srcOrd="9" destOrd="0" presId="urn:microsoft.com/office/officeart/2011/layout/HexagonRadial"/>
    <dgm:cxn modelId="{AD4C9512-2479-4752-A3EB-9790EC1B08ED}" type="presParOf" srcId="{6AC96EE4-EC10-43D8-B3ED-B8E5CCDCA62C}" destId="{8DD43540-133F-41AC-B810-E6210818542B}" srcOrd="0" destOrd="0" presId="urn:microsoft.com/office/officeart/2011/layout/HexagonRadial"/>
    <dgm:cxn modelId="{86C338D6-8736-4B91-92E5-D580D5EECD8D}" type="presParOf" srcId="{0C75EF5D-4A65-4727-98C7-9EBCDA87D9D9}" destId="{CE2DB119-9726-4EDC-97AA-4CC9E286AF43}" srcOrd="10" destOrd="0" presId="urn:microsoft.com/office/officeart/2011/layout/HexagonRadial"/>
    <dgm:cxn modelId="{91D01B98-5AF5-46B2-8781-10F152B8748C}" type="presParOf" srcId="{0C75EF5D-4A65-4727-98C7-9EBCDA87D9D9}" destId="{F8C8D94A-D7FF-4B7C-83BD-7CCB47CFD078}" srcOrd="11" destOrd="0" presId="urn:microsoft.com/office/officeart/2011/layout/HexagonRadial"/>
    <dgm:cxn modelId="{D18E5FB8-9D29-4A40-BA7B-8266B1D9636D}" type="presParOf" srcId="{F8C8D94A-D7FF-4B7C-83BD-7CCB47CFD078}" destId="{E139BD77-6502-4EFA-A27A-0A648CD7EEFE}" srcOrd="0" destOrd="0" presId="urn:microsoft.com/office/officeart/2011/layout/HexagonRadial"/>
    <dgm:cxn modelId="{361AAA5D-F5FD-4C2A-B3A2-765D8B3F3D92}" type="presParOf" srcId="{0C75EF5D-4A65-4727-98C7-9EBCDA87D9D9}" destId="{C3226683-C409-4EDB-A0F8-619EA681BDD6}"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E9FF1-D524-40B2-AC44-B9098378F1CD}">
      <dsp:nvSpPr>
        <dsp:cNvPr id="0" name=""/>
        <dsp:cNvSpPr/>
      </dsp:nvSpPr>
      <dsp:spPr>
        <a:xfrm>
          <a:off x="2194799" y="1196533"/>
          <a:ext cx="1520845" cy="131559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Protected Health Information (PHI)</a:t>
          </a:r>
        </a:p>
        <a:p>
          <a:pPr lvl="0" algn="ctr" defTabSz="400050">
            <a:lnSpc>
              <a:spcPct val="90000"/>
            </a:lnSpc>
            <a:spcBef>
              <a:spcPct val="0"/>
            </a:spcBef>
            <a:spcAft>
              <a:spcPct val="35000"/>
            </a:spcAft>
          </a:pPr>
          <a:r>
            <a:rPr lang="en-US" sz="900" kern="1200" dirty="0" smtClean="0"/>
            <a:t>HIPAA</a:t>
          </a:r>
          <a:endParaRPr lang="en-US" sz="900" kern="1200" dirty="0"/>
        </a:p>
      </dsp:txBody>
      <dsp:txXfrm>
        <a:off x="2446824" y="1414545"/>
        <a:ext cx="1016795" cy="879569"/>
      </dsp:txXfrm>
    </dsp:sp>
    <dsp:sp modelId="{AFFE3C3F-C2ED-402B-8B27-DFCBAA4846CA}">
      <dsp:nvSpPr>
        <dsp:cNvPr id="0" name=""/>
        <dsp:cNvSpPr/>
      </dsp:nvSpPr>
      <dsp:spPr>
        <a:xfrm>
          <a:off x="3147141" y="567110"/>
          <a:ext cx="573810" cy="49441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DB952B-61E1-411E-84E6-90588C1029B4}">
      <dsp:nvSpPr>
        <dsp:cNvPr id="0" name=""/>
        <dsp:cNvSpPr/>
      </dsp:nvSpPr>
      <dsp:spPr>
        <a:xfrm>
          <a:off x="2334891" y="0"/>
          <a:ext cx="1246322" cy="1078215"/>
        </a:xfrm>
        <a:prstGeom prst="hexagon">
          <a:avLst>
            <a:gd name="adj" fmla="val 28570"/>
            <a:gd name="vf" fmla="val 115470"/>
          </a:avLst>
        </a:prstGeom>
        <a:solidFill>
          <a:srgbClr val="B6B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Encrypt devices; email &amp; texts</a:t>
          </a:r>
          <a:endParaRPr lang="en-US" sz="900" kern="1200" dirty="0"/>
        </a:p>
      </dsp:txBody>
      <dsp:txXfrm>
        <a:off x="2541433" y="178683"/>
        <a:ext cx="833238" cy="720849"/>
      </dsp:txXfrm>
    </dsp:sp>
    <dsp:sp modelId="{E21ABA02-E73C-4B00-A8D7-D40203C08499}">
      <dsp:nvSpPr>
        <dsp:cNvPr id="0" name=""/>
        <dsp:cNvSpPr/>
      </dsp:nvSpPr>
      <dsp:spPr>
        <a:xfrm>
          <a:off x="3816823" y="1491401"/>
          <a:ext cx="573810" cy="49441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1DBEDB-7AF0-4BAB-8ED0-265FC52C21BC}">
      <dsp:nvSpPr>
        <dsp:cNvPr id="0" name=""/>
        <dsp:cNvSpPr/>
      </dsp:nvSpPr>
      <dsp:spPr>
        <a:xfrm>
          <a:off x="3509707" y="654096"/>
          <a:ext cx="1246322" cy="1078215"/>
        </a:xfrm>
        <a:prstGeom prst="hexagon">
          <a:avLst>
            <a:gd name="adj" fmla="val 28570"/>
            <a:gd name="vf" fmla="val 115470"/>
          </a:avLst>
        </a:prstGeom>
        <a:solidFill>
          <a:srgbClr val="007EA3"/>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Use two factor authentication</a:t>
          </a:r>
          <a:endParaRPr lang="en-US" sz="900" kern="1200" dirty="0"/>
        </a:p>
      </dsp:txBody>
      <dsp:txXfrm>
        <a:off x="3716249" y="832779"/>
        <a:ext cx="833238" cy="720849"/>
      </dsp:txXfrm>
    </dsp:sp>
    <dsp:sp modelId="{7F276F22-2C97-43C4-B4D8-B97E23C223E1}">
      <dsp:nvSpPr>
        <dsp:cNvPr id="0" name=""/>
        <dsp:cNvSpPr/>
      </dsp:nvSpPr>
      <dsp:spPr>
        <a:xfrm>
          <a:off x="3351618" y="2534751"/>
          <a:ext cx="573810" cy="49441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2DA123-BEA1-43BF-A969-726ACCBC32AE}">
      <dsp:nvSpPr>
        <dsp:cNvPr id="0" name=""/>
        <dsp:cNvSpPr/>
      </dsp:nvSpPr>
      <dsp:spPr>
        <a:xfrm>
          <a:off x="3477913" y="1966899"/>
          <a:ext cx="1246322" cy="1078215"/>
        </a:xfrm>
        <a:prstGeom prst="hexagon">
          <a:avLst>
            <a:gd name="adj" fmla="val 28570"/>
            <a:gd name="vf" fmla="val 115470"/>
          </a:avLst>
        </a:prstGeom>
        <a:solidFill>
          <a:srgbClr val="8991C8"/>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Don’t share passwords</a:t>
          </a:r>
          <a:endParaRPr lang="en-US" sz="900" kern="1200" dirty="0"/>
        </a:p>
      </dsp:txBody>
      <dsp:txXfrm>
        <a:off x="3684455" y="2145582"/>
        <a:ext cx="833238" cy="720849"/>
      </dsp:txXfrm>
    </dsp:sp>
    <dsp:sp modelId="{8DD43540-133F-41AC-B810-E6210818542B}">
      <dsp:nvSpPr>
        <dsp:cNvPr id="0" name=""/>
        <dsp:cNvSpPr/>
      </dsp:nvSpPr>
      <dsp:spPr>
        <a:xfrm>
          <a:off x="2197629" y="2643055"/>
          <a:ext cx="573810" cy="49441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6653E2-AA43-4739-B2C9-C6ECCD89BA94}">
      <dsp:nvSpPr>
        <dsp:cNvPr id="0" name=""/>
        <dsp:cNvSpPr/>
      </dsp:nvSpPr>
      <dsp:spPr>
        <a:xfrm>
          <a:off x="2334891" y="2630815"/>
          <a:ext cx="1246322" cy="1078215"/>
        </a:xfrm>
        <a:prstGeom prst="hexagon">
          <a:avLst>
            <a:gd name="adj" fmla="val 28570"/>
            <a:gd name="vf" fmla="val 115470"/>
          </a:avLst>
        </a:prstGeom>
        <a:solidFill>
          <a:srgbClr val="B6B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Don’t store PHI on personal devices</a:t>
          </a:r>
          <a:endParaRPr lang="en-US" sz="900" kern="1200" dirty="0"/>
        </a:p>
      </dsp:txBody>
      <dsp:txXfrm>
        <a:off x="2541433" y="2809498"/>
        <a:ext cx="833238" cy="720849"/>
      </dsp:txXfrm>
    </dsp:sp>
    <dsp:sp modelId="{E139BD77-6502-4EFA-A27A-0A648CD7EEFE}">
      <dsp:nvSpPr>
        <dsp:cNvPr id="0" name=""/>
        <dsp:cNvSpPr/>
      </dsp:nvSpPr>
      <dsp:spPr>
        <a:xfrm>
          <a:off x="1516981" y="1719135"/>
          <a:ext cx="573810" cy="49441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2DB119-9726-4EDC-97AA-4CC9E286AF43}">
      <dsp:nvSpPr>
        <dsp:cNvPr id="0" name=""/>
        <dsp:cNvSpPr/>
      </dsp:nvSpPr>
      <dsp:spPr>
        <a:xfrm>
          <a:off x="1186562" y="1967640"/>
          <a:ext cx="1246322" cy="1078215"/>
        </a:xfrm>
        <a:prstGeom prst="hexagon">
          <a:avLst>
            <a:gd name="adj" fmla="val 28570"/>
            <a:gd name="vf" fmla="val 115470"/>
          </a:avLst>
        </a:prstGeom>
        <a:solidFill>
          <a:srgbClr val="007EA3"/>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Protect against malware</a:t>
          </a:r>
          <a:endParaRPr lang="en-US" sz="900" kern="1200" dirty="0"/>
        </a:p>
      </dsp:txBody>
      <dsp:txXfrm>
        <a:off x="1393104" y="2146323"/>
        <a:ext cx="833238" cy="720849"/>
      </dsp:txXfrm>
    </dsp:sp>
    <dsp:sp modelId="{C3226683-C409-4EDB-A0F8-619EA681BDD6}">
      <dsp:nvSpPr>
        <dsp:cNvPr id="0" name=""/>
        <dsp:cNvSpPr/>
      </dsp:nvSpPr>
      <dsp:spPr>
        <a:xfrm>
          <a:off x="1186562" y="661691"/>
          <a:ext cx="1246322" cy="1078215"/>
        </a:xfrm>
        <a:prstGeom prst="hexagon">
          <a:avLst>
            <a:gd name="adj" fmla="val 28570"/>
            <a:gd name="vf" fmla="val 115470"/>
          </a:avLst>
        </a:prstGeom>
        <a:solidFill>
          <a:srgbClr val="8991C8"/>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0" kern="1200" dirty="0" smtClean="0"/>
            <a:t>Avoid public networks</a:t>
          </a:r>
          <a:r>
            <a:rPr lang="en-US" sz="900" b="1" kern="1200" dirty="0" smtClean="0"/>
            <a:t> </a:t>
          </a:r>
          <a:endParaRPr lang="en-US" sz="900" kern="1200" dirty="0"/>
        </a:p>
      </dsp:txBody>
      <dsp:txXfrm>
        <a:off x="1393104" y="840374"/>
        <a:ext cx="833238" cy="72084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F7426A-77A3-4D88-8A69-331529FC4EBB}" type="datetimeFigureOut">
              <a:rPr lang="en-US" smtClean="0"/>
              <a:t>7/26/2019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035B5-3BDC-4EA8-9AA7-F7F3B75F77C0}" type="slidenum">
              <a:rPr lang="en-US" smtClean="0"/>
              <a:t>‹#›</a:t>
            </a:fld>
            <a:endParaRPr lang="en-US"/>
          </a:p>
        </p:txBody>
      </p:sp>
    </p:spTree>
    <p:extLst>
      <p:ext uri="{BB962C8B-B14F-4D97-AF65-F5344CB8AC3E}">
        <p14:creationId xmlns:p14="http://schemas.microsoft.com/office/powerpoint/2010/main" val="4205108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050" rtl="0" eaLnBrk="1" fontAlgn="auto" latinLnBrk="0" hangingPunct="1">
              <a:lnSpc>
                <a:spcPct val="100000"/>
              </a:lnSpc>
              <a:spcBef>
                <a:spcPts val="0"/>
              </a:spcBef>
              <a:spcAft>
                <a:spcPts val="0"/>
              </a:spcAft>
              <a:buClrTx/>
              <a:buSzTx/>
              <a:buFontTx/>
              <a:buNone/>
              <a:tabLst/>
              <a:defRPr/>
            </a:pPr>
            <a:fld id="{47A3E97C-42BD-4AAA-9C65-0A154C67D4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05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0210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Two major competitors: Google with Google apps for</a:t>
            </a:r>
            <a:r>
              <a:rPr lang="en-US" baseline="0" dirty="0" smtClean="0"/>
              <a:t> personal, education and work and Microsoft’s Office 365: Many universities are doing this as well as many public and private schools in the US</a:t>
            </a:r>
            <a:endParaRPr dirty="0"/>
          </a:p>
        </p:txBody>
      </p:sp>
    </p:spTree>
    <p:extLst>
      <p:ext uri="{BB962C8B-B14F-4D97-AF65-F5344CB8AC3E}">
        <p14:creationId xmlns:p14="http://schemas.microsoft.com/office/powerpoint/2010/main" val="2689008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3" name="Shape 8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a:spcBef>
                <a:spcPts val="0"/>
              </a:spcBef>
              <a:buNone/>
            </a:pPr>
            <a:r>
              <a:rPr lang="en" dirty="0"/>
              <a:t>Files on a USB drive or within a computer drive are not generally linked! When presenting a lecture one only has to bring up the browser and begin with the first document.</a:t>
            </a:r>
          </a:p>
        </p:txBody>
      </p:sp>
    </p:spTree>
    <p:extLst>
      <p:ext uri="{BB962C8B-B14F-4D97-AF65-F5344CB8AC3E}">
        <p14:creationId xmlns:p14="http://schemas.microsoft.com/office/powerpoint/2010/main" val="1648582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Phishing</a:t>
            </a:r>
            <a:r>
              <a:rPr lang="en-US" baseline="0" dirty="0" smtClean="0"/>
              <a:t> Scams </a:t>
            </a:r>
            <a:endParaRPr lang="en-US" dirty="0"/>
          </a:p>
        </p:txBody>
      </p:sp>
      <p:sp>
        <p:nvSpPr>
          <p:cNvPr id="4" name="Slide Number Placeholder 3"/>
          <p:cNvSpPr>
            <a:spLocks noGrp="1"/>
          </p:cNvSpPr>
          <p:nvPr>
            <p:ph type="sldNum" sz="quarter" idx="10"/>
          </p:nvPr>
        </p:nvSpPr>
        <p:spPr/>
        <p:txBody>
          <a:bodyPr/>
          <a:lstStyle/>
          <a:p>
            <a:pPr marL="0" marR="0" lvl="0" indent="0" algn="r" defTabSz="914050" rtl="0" eaLnBrk="1" fontAlgn="auto" latinLnBrk="0" hangingPunct="1">
              <a:lnSpc>
                <a:spcPct val="100000"/>
              </a:lnSpc>
              <a:spcBef>
                <a:spcPts val="0"/>
              </a:spcBef>
              <a:spcAft>
                <a:spcPts val="0"/>
              </a:spcAft>
              <a:buClrTx/>
              <a:buSzTx/>
              <a:buFontTx/>
              <a:buNone/>
              <a:tabLst/>
              <a:defRPr/>
            </a:pPr>
            <a:fld id="{47A3E97C-42BD-4AAA-9C65-0A154C67D4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05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5392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attributes vary with time.  For example, a person may have been a medical student at a university for four years, but after the fourth year they graduated and are no longer at the university. </a:t>
            </a:r>
            <a:endParaRPr lang="en-US" dirty="0"/>
          </a:p>
        </p:txBody>
      </p:sp>
      <p:sp>
        <p:nvSpPr>
          <p:cNvPr id="4" name="Slide Number Placeholder 3"/>
          <p:cNvSpPr>
            <a:spLocks noGrp="1"/>
          </p:cNvSpPr>
          <p:nvPr>
            <p:ph type="sldNum" sz="quarter" idx="10"/>
          </p:nvPr>
        </p:nvSpPr>
        <p:spPr/>
        <p:txBody>
          <a:bodyPr/>
          <a:lstStyle/>
          <a:p>
            <a:pPr marL="0" marR="0" lvl="0" indent="0" algn="r" defTabSz="914050" rtl="0" eaLnBrk="1" fontAlgn="auto" latinLnBrk="0" hangingPunct="1">
              <a:lnSpc>
                <a:spcPct val="100000"/>
              </a:lnSpc>
              <a:spcBef>
                <a:spcPts val="0"/>
              </a:spcBef>
              <a:spcAft>
                <a:spcPts val="0"/>
              </a:spcAft>
              <a:buClrTx/>
              <a:buSzTx/>
              <a:buFontTx/>
              <a:buNone/>
              <a:tabLst/>
              <a:defRPr/>
            </a:pPr>
            <a:fld id="{47A3E97C-42BD-4AAA-9C65-0A154C67D4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05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3246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problem is that we have too many credential</a:t>
            </a:r>
            <a:r>
              <a:rPr lang="en-US" baseline="0" dirty="0" smtClean="0"/>
              <a:t> authorities.  Would be nice to have only one or two or maybe three. Today, each on for you were given identity credentials by UTHealth.</a:t>
            </a:r>
            <a:endParaRPr lang="en-US" dirty="0"/>
          </a:p>
        </p:txBody>
      </p:sp>
      <p:sp>
        <p:nvSpPr>
          <p:cNvPr id="4" name="Slide Number Placeholder 3"/>
          <p:cNvSpPr>
            <a:spLocks noGrp="1"/>
          </p:cNvSpPr>
          <p:nvPr>
            <p:ph type="sldNum" sz="quarter" idx="10"/>
          </p:nvPr>
        </p:nvSpPr>
        <p:spPr/>
        <p:txBody>
          <a:bodyPr/>
          <a:lstStyle/>
          <a:p>
            <a:pPr marL="0" marR="0" lvl="0" indent="0" algn="r" defTabSz="914050" rtl="0" eaLnBrk="1" fontAlgn="auto" latinLnBrk="0" hangingPunct="1">
              <a:lnSpc>
                <a:spcPct val="100000"/>
              </a:lnSpc>
              <a:spcBef>
                <a:spcPts val="0"/>
              </a:spcBef>
              <a:spcAft>
                <a:spcPts val="0"/>
              </a:spcAft>
              <a:buClrTx/>
              <a:buSzTx/>
              <a:buFontTx/>
              <a:buNone/>
              <a:tabLst/>
              <a:defRPr/>
            </a:pPr>
            <a:fld id="{47A3E97C-42BD-4AAA-9C65-0A154C67D4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05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1934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presently,</a:t>
            </a:r>
            <a:r>
              <a:rPr lang="en-US" baseline="0" dirty="0" smtClean="0"/>
              <a:t> there are to many authentication credential providers. Consider the ~ 4,000 university &amp; Colleges in the USA! Then expand this to the world. </a:t>
            </a:r>
            <a:endParaRPr lang="en-US" dirty="0"/>
          </a:p>
        </p:txBody>
      </p:sp>
      <p:sp>
        <p:nvSpPr>
          <p:cNvPr id="4" name="Slide Number Placeholder 3"/>
          <p:cNvSpPr>
            <a:spLocks noGrp="1"/>
          </p:cNvSpPr>
          <p:nvPr>
            <p:ph type="sldNum" sz="quarter" idx="10"/>
          </p:nvPr>
        </p:nvSpPr>
        <p:spPr/>
        <p:txBody>
          <a:bodyPr/>
          <a:lstStyle/>
          <a:p>
            <a:pPr marL="0" marR="0" lvl="0" indent="0" algn="r" defTabSz="914050" rtl="0" eaLnBrk="1" fontAlgn="auto" latinLnBrk="0" hangingPunct="1">
              <a:lnSpc>
                <a:spcPct val="100000"/>
              </a:lnSpc>
              <a:spcBef>
                <a:spcPts val="0"/>
              </a:spcBef>
              <a:spcAft>
                <a:spcPts val="0"/>
              </a:spcAft>
              <a:buClrTx/>
              <a:buSzTx/>
              <a:buFontTx/>
              <a:buNone/>
              <a:tabLst/>
              <a:defRPr/>
            </a:pPr>
            <a:fld id="{47A3E97C-42BD-4AAA-9C65-0A154C67D4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05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1359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presently,</a:t>
            </a:r>
            <a:r>
              <a:rPr lang="en-US" baseline="0" dirty="0" smtClean="0"/>
              <a:t> there are two many authentication credential providers. Consider the ~ 4,000 university &amp; Colleges in the USA! Then expand this to the world. </a:t>
            </a:r>
            <a:endParaRPr lang="en-US" dirty="0"/>
          </a:p>
        </p:txBody>
      </p:sp>
      <p:sp>
        <p:nvSpPr>
          <p:cNvPr id="4" name="Slide Number Placeholder 3"/>
          <p:cNvSpPr>
            <a:spLocks noGrp="1"/>
          </p:cNvSpPr>
          <p:nvPr>
            <p:ph type="sldNum" sz="quarter" idx="10"/>
          </p:nvPr>
        </p:nvSpPr>
        <p:spPr/>
        <p:txBody>
          <a:bodyPr/>
          <a:lstStyle/>
          <a:p>
            <a:pPr marL="0" marR="0" lvl="0" indent="0" algn="r" defTabSz="914050" rtl="0" eaLnBrk="1" fontAlgn="auto" latinLnBrk="0" hangingPunct="1">
              <a:lnSpc>
                <a:spcPct val="100000"/>
              </a:lnSpc>
              <a:spcBef>
                <a:spcPts val="0"/>
              </a:spcBef>
              <a:spcAft>
                <a:spcPts val="0"/>
              </a:spcAft>
              <a:buClrTx/>
              <a:buSzTx/>
              <a:buFontTx/>
              <a:buNone/>
              <a:tabLst/>
              <a:defRPr/>
            </a:pPr>
            <a:fld id="{47A3E97C-42BD-4AAA-9C65-0A154C67D4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05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0634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050" rtl="0" eaLnBrk="1" fontAlgn="auto" latinLnBrk="0" hangingPunct="1">
              <a:lnSpc>
                <a:spcPct val="100000"/>
              </a:lnSpc>
              <a:spcBef>
                <a:spcPts val="0"/>
              </a:spcBef>
              <a:spcAft>
                <a:spcPts val="0"/>
              </a:spcAft>
              <a:buClrTx/>
              <a:buSzTx/>
              <a:buFontTx/>
              <a:buNone/>
              <a:tabLst/>
              <a:defRPr/>
            </a:pPr>
            <a:fld id="{1D153C99-0B91-4FAE-B9DF-5C19328D18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05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551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Update this slide with privacy</a:t>
            </a:r>
            <a:r>
              <a:rPr lang="en-US" baseline="0" dirty="0" smtClean="0"/>
              <a:t> info!!!!!!!!!!!!!!!!</a:t>
            </a:r>
            <a:endParaRPr lang="en-US" dirty="0"/>
          </a:p>
        </p:txBody>
      </p:sp>
      <p:sp>
        <p:nvSpPr>
          <p:cNvPr id="4" name="Slide Number Placeholder 3"/>
          <p:cNvSpPr>
            <a:spLocks noGrp="1"/>
          </p:cNvSpPr>
          <p:nvPr>
            <p:ph type="sldNum" sz="quarter" idx="10"/>
          </p:nvPr>
        </p:nvSpPr>
        <p:spPr/>
        <p:txBody>
          <a:bodyPr/>
          <a:lstStyle/>
          <a:p>
            <a:pPr marL="0" marR="0" lvl="0" indent="0" algn="r" defTabSz="914050" rtl="0" eaLnBrk="1" fontAlgn="auto" latinLnBrk="0" hangingPunct="1">
              <a:lnSpc>
                <a:spcPct val="100000"/>
              </a:lnSpc>
              <a:spcBef>
                <a:spcPts val="0"/>
              </a:spcBef>
              <a:spcAft>
                <a:spcPts val="0"/>
              </a:spcAft>
              <a:buClrTx/>
              <a:buSzTx/>
              <a:buFontTx/>
              <a:buNone/>
              <a:tabLst/>
              <a:defRPr/>
            </a:pPr>
            <a:fld id="{1D153C99-0B91-4FAE-B9DF-5C19328D18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05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1099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7" name="Shape 6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None/>
            </a:pPr>
            <a:r>
              <a:rPr lang="en"/>
              <a:t>It is easy to convert PowerPoint presentations to Google presentations and vice versa. Faculty, student &amp; staff can go anywhere, bring up the browser and get to their content - don’t have to fumble around with secured thumb drives.</a:t>
            </a:r>
          </a:p>
        </p:txBody>
      </p:sp>
    </p:spTree>
    <p:extLst>
      <p:ext uri="{BB962C8B-B14F-4D97-AF65-F5344CB8AC3E}">
        <p14:creationId xmlns:p14="http://schemas.microsoft.com/office/powerpoint/2010/main" val="3618421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7"/>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6587" indent="0" algn="ctr">
              <a:buNone/>
              <a:defRPr>
                <a:solidFill>
                  <a:schemeClr val="tx1">
                    <a:tint val="75000"/>
                  </a:schemeClr>
                </a:solidFill>
              </a:defRPr>
            </a:lvl2pPr>
            <a:lvl3pPr marL="913175" indent="0" algn="ctr">
              <a:buNone/>
              <a:defRPr>
                <a:solidFill>
                  <a:schemeClr val="tx1">
                    <a:tint val="75000"/>
                  </a:schemeClr>
                </a:solidFill>
              </a:defRPr>
            </a:lvl3pPr>
            <a:lvl4pPr marL="1369759" indent="0" algn="ctr">
              <a:buNone/>
              <a:defRPr>
                <a:solidFill>
                  <a:schemeClr val="tx1">
                    <a:tint val="75000"/>
                  </a:schemeClr>
                </a:solidFill>
              </a:defRPr>
            </a:lvl4pPr>
            <a:lvl5pPr marL="1826348" indent="0" algn="ctr">
              <a:buNone/>
              <a:defRPr>
                <a:solidFill>
                  <a:schemeClr val="tx1">
                    <a:tint val="75000"/>
                  </a:schemeClr>
                </a:solidFill>
              </a:defRPr>
            </a:lvl5pPr>
            <a:lvl6pPr marL="2282934" indent="0" algn="ctr">
              <a:buNone/>
              <a:defRPr>
                <a:solidFill>
                  <a:schemeClr val="tx1">
                    <a:tint val="75000"/>
                  </a:schemeClr>
                </a:solidFill>
              </a:defRPr>
            </a:lvl6pPr>
            <a:lvl7pPr marL="2739520" indent="0" algn="ctr">
              <a:buNone/>
              <a:defRPr>
                <a:solidFill>
                  <a:schemeClr val="tx1">
                    <a:tint val="75000"/>
                  </a:schemeClr>
                </a:solidFill>
              </a:defRPr>
            </a:lvl7pPr>
            <a:lvl8pPr marL="3196107" indent="0" algn="ctr">
              <a:buNone/>
              <a:defRPr>
                <a:solidFill>
                  <a:schemeClr val="tx1">
                    <a:tint val="75000"/>
                  </a:schemeClr>
                </a:solidFill>
              </a:defRPr>
            </a:lvl8pPr>
            <a:lvl9pPr marL="3652694"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15ED69DC-EB45-43B6-B6EE-F979C5F53405}"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D0974DEF-9CDE-40DE-9556-0B4E4A550469}" type="datetimeFigureOut">
              <a:rPr lang="en-US">
                <a:solidFill>
                  <a:srgbClr val="DFDCB7"/>
                </a:solidFill>
              </a:rPr>
              <a:pPr>
                <a:defRPr/>
              </a:pPr>
              <a:t>7/26/2019</a:t>
            </a:fld>
            <a:endParaRPr lang="en-US">
              <a:solidFill>
                <a:srgbClr val="DFDCB7"/>
              </a:solidFill>
            </a:endParaRPr>
          </a:p>
        </p:txBody>
      </p:sp>
    </p:spTree>
    <p:extLst>
      <p:ext uri="{BB962C8B-B14F-4D97-AF65-F5344CB8AC3E}">
        <p14:creationId xmlns:p14="http://schemas.microsoft.com/office/powerpoint/2010/main" val="3118455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9ABD5463-8863-4768-9A79-720188719E4F}"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99284F7E-5EA5-49ED-B96F-E07DEA2871B3}" type="datetimeFigureOut">
              <a:rPr lang="en-US">
                <a:solidFill>
                  <a:srgbClr val="DFDCB7"/>
                </a:solidFill>
              </a:rPr>
              <a:pPr>
                <a:defRPr/>
              </a:pPr>
              <a:t>7/26/2019</a:t>
            </a:fld>
            <a:endParaRPr lang="en-US">
              <a:solidFill>
                <a:srgbClr val="DFDCB7"/>
              </a:solidFill>
            </a:endParaRPr>
          </a:p>
        </p:txBody>
      </p:sp>
    </p:spTree>
    <p:extLst>
      <p:ext uri="{BB962C8B-B14F-4D97-AF65-F5344CB8AC3E}">
        <p14:creationId xmlns:p14="http://schemas.microsoft.com/office/powerpoint/2010/main" val="2102952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0D36D68E-5ED7-4896-8702-D1E8F2F2FCA2}"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52E3C327-B0BA-4911-834D-E90D48CEC1FA}" type="datetimeFigureOut">
              <a:rPr lang="en-US">
                <a:solidFill>
                  <a:srgbClr val="DFDCB7"/>
                </a:solidFill>
              </a:rPr>
              <a:pPr>
                <a:defRPr/>
              </a:pPr>
              <a:t>7/26/2019</a:t>
            </a:fld>
            <a:endParaRPr lang="en-US">
              <a:solidFill>
                <a:srgbClr val="DFDCB7"/>
              </a:solidFill>
            </a:endParaRPr>
          </a:p>
        </p:txBody>
      </p:sp>
    </p:spTree>
    <p:extLst>
      <p:ext uri="{BB962C8B-B14F-4D97-AF65-F5344CB8AC3E}">
        <p14:creationId xmlns:p14="http://schemas.microsoft.com/office/powerpoint/2010/main" val="3606935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572" y="228600"/>
            <a:ext cx="8695811" cy="603488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48" rIns="91298" bIns="45648" anchor="ctr"/>
          <a:lstStyle/>
          <a:p>
            <a:pPr algn="ctr" defTabSz="913000">
              <a:defRPr/>
            </a:pPr>
            <a:endParaRPr lang="en-US">
              <a:solidFill>
                <a:prstClr val="white"/>
              </a:solidFill>
            </a:endParaRPr>
          </a:p>
        </p:txBody>
      </p:sp>
      <p:grpSp>
        <p:nvGrpSpPr>
          <p:cNvPr id="5" name="Group 9"/>
          <p:cNvGrpSpPr>
            <a:grpSpLocks noChangeAspect="1"/>
          </p:cNvGrpSpPr>
          <p:nvPr/>
        </p:nvGrpSpPr>
        <p:grpSpPr bwMode="auto">
          <a:xfrm>
            <a:off x="211860" y="5353845"/>
            <a:ext cx="8723264" cy="1331913"/>
            <a:chOff x="-3905250" y="4294188"/>
            <a:chExt cx="13011150" cy="1892300"/>
          </a:xfrm>
        </p:grpSpPr>
        <p:sp>
          <p:nvSpPr>
            <p:cNvPr id="6" name="Freeform 14"/>
            <p:cNvSpPr>
              <a:spLocks/>
            </p:cNvSpPr>
            <p:nvPr/>
          </p:nvSpPr>
          <p:spPr bwMode="hidden">
            <a:xfrm>
              <a:off x="4810093" y="4500559"/>
              <a:ext cx="4295807" cy="1016068"/>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907" fontAlgn="base">
                <a:spcBef>
                  <a:spcPct val="0"/>
                </a:spcBef>
                <a:spcAft>
                  <a:spcPct val="0"/>
                </a:spcAft>
              </a:pPr>
              <a:endParaRPr lang="en-US">
                <a:solidFill>
                  <a:prstClr val="black"/>
                </a:solidFill>
                <a:latin typeface="Arial" pitchFamily="34" charset="0"/>
              </a:endParaRPr>
            </a:p>
          </p:txBody>
        </p:sp>
        <p:sp>
          <p:nvSpPr>
            <p:cNvPr id="7" name="Freeform 18"/>
            <p:cNvSpPr>
              <a:spLocks/>
            </p:cNvSpPr>
            <p:nvPr/>
          </p:nvSpPr>
          <p:spPr bwMode="hidden">
            <a:xfrm>
              <a:off x="-309982" y="4317870"/>
              <a:ext cx="8280956" cy="121003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907" fontAlgn="base">
                <a:spcBef>
                  <a:spcPct val="0"/>
                </a:spcBef>
                <a:spcAft>
                  <a:spcPct val="0"/>
                </a:spcAft>
              </a:pPr>
              <a:endParaRPr lang="en-US">
                <a:solidFill>
                  <a:prstClr val="black"/>
                </a:solidFill>
                <a:latin typeface="Arial" pitchFamily="34" charset="0"/>
              </a:endParaRPr>
            </a:p>
          </p:txBody>
        </p:sp>
        <p:sp>
          <p:nvSpPr>
            <p:cNvPr id="8" name="Freeform 22"/>
            <p:cNvSpPr>
              <a:spLocks/>
            </p:cNvSpPr>
            <p:nvPr/>
          </p:nvSpPr>
          <p:spPr bwMode="hidden">
            <a:xfrm>
              <a:off x="3347" y="4335913"/>
              <a:ext cx="8166128" cy="110177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1907" fontAlgn="base">
                <a:spcBef>
                  <a:spcPct val="0"/>
                </a:spcBef>
                <a:spcAft>
                  <a:spcPct val="0"/>
                </a:spcAft>
              </a:pPr>
              <a:endParaRPr lang="en-US">
                <a:solidFill>
                  <a:prstClr val="black"/>
                </a:solidFill>
                <a:latin typeface="Arial" pitchFamily="34" charset="0"/>
              </a:endParaRPr>
            </a:p>
          </p:txBody>
        </p:sp>
        <p:sp>
          <p:nvSpPr>
            <p:cNvPr id="9" name="Freeform 26"/>
            <p:cNvSpPr>
              <a:spLocks/>
            </p:cNvSpPr>
            <p:nvPr/>
          </p:nvSpPr>
          <p:spPr bwMode="hidden">
            <a:xfrm>
              <a:off x="4155842" y="4316742"/>
              <a:ext cx="4940267"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1907" fontAlgn="base">
                <a:spcBef>
                  <a:spcPct val="0"/>
                </a:spcBef>
                <a:spcAft>
                  <a:spcPct val="0"/>
                </a:spcAft>
              </a:pPr>
              <a:endParaRPr lang="en-US">
                <a:solidFill>
                  <a:prstClr val="black"/>
                </a:solidFill>
                <a:latin typeface="Arial" pitchFamily="34" charset="0"/>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907" fontAlgn="base">
                <a:spcBef>
                  <a:spcPct val="0"/>
                </a:spcBef>
                <a:spcAft>
                  <a:spcPct val="0"/>
                </a:spcAft>
              </a:pPr>
              <a:endParaRPr lang="en-US">
                <a:solidFill>
                  <a:prstClr val="black"/>
                </a:solidFill>
                <a:latin typeface="Arial" pitchFamily="34" charset="0"/>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6499" indent="0" algn="ctr">
              <a:buNone/>
              <a:defRPr>
                <a:solidFill>
                  <a:schemeClr val="tx1">
                    <a:tint val="75000"/>
                  </a:schemeClr>
                </a:solidFill>
              </a:defRPr>
            </a:lvl2pPr>
            <a:lvl3pPr marL="913000" indent="0" algn="ctr">
              <a:buNone/>
              <a:defRPr>
                <a:solidFill>
                  <a:schemeClr val="tx1">
                    <a:tint val="75000"/>
                  </a:schemeClr>
                </a:solidFill>
              </a:defRPr>
            </a:lvl3pPr>
            <a:lvl4pPr marL="1369496" indent="0" algn="ctr">
              <a:buNone/>
              <a:defRPr>
                <a:solidFill>
                  <a:schemeClr val="tx1">
                    <a:tint val="75000"/>
                  </a:schemeClr>
                </a:solidFill>
              </a:defRPr>
            </a:lvl4pPr>
            <a:lvl5pPr marL="1825998" indent="0" algn="ctr">
              <a:buNone/>
              <a:defRPr>
                <a:solidFill>
                  <a:schemeClr val="tx1">
                    <a:tint val="75000"/>
                  </a:schemeClr>
                </a:solidFill>
              </a:defRPr>
            </a:lvl5pPr>
            <a:lvl6pPr marL="2282496" indent="0" algn="ctr">
              <a:buNone/>
              <a:defRPr>
                <a:solidFill>
                  <a:schemeClr val="tx1">
                    <a:tint val="75000"/>
                  </a:schemeClr>
                </a:solidFill>
              </a:defRPr>
            </a:lvl6pPr>
            <a:lvl7pPr marL="2738995" indent="0" algn="ctr">
              <a:buNone/>
              <a:defRPr>
                <a:solidFill>
                  <a:schemeClr val="tx1">
                    <a:tint val="75000"/>
                  </a:schemeClr>
                </a:solidFill>
              </a:defRPr>
            </a:lvl7pPr>
            <a:lvl8pPr marL="3195494" indent="0" algn="ctr">
              <a:buNone/>
              <a:defRPr>
                <a:solidFill>
                  <a:schemeClr val="tx1">
                    <a:tint val="75000"/>
                  </a:schemeClr>
                </a:solidFill>
              </a:defRPr>
            </a:lvl8pPr>
            <a:lvl9pPr marL="3651994"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defTabSz="912685" fontAlgn="base">
              <a:spcBef>
                <a:spcPct val="0"/>
              </a:spcBef>
              <a:spcAft>
                <a:spcPct val="0"/>
              </a:spcAft>
              <a:defRPr>
                <a:latin typeface="Arial" pitchFamily="34" charset="0"/>
              </a:defRPr>
            </a:lvl1pPr>
          </a:lstStyle>
          <a:p>
            <a:pPr>
              <a:defRPr/>
            </a:pPr>
            <a:fld id="{0793FA42-F021-41A3-93FF-73A3554CEB8A}" type="datetime1">
              <a:rPr lang="en-US"/>
              <a:pPr>
                <a:defRPr/>
              </a:pPr>
              <a:t>7/26/2019</a:t>
            </a:fld>
            <a:endParaRPr lang="en-US"/>
          </a:p>
        </p:txBody>
      </p:sp>
      <p:sp>
        <p:nvSpPr>
          <p:cNvPr id="12" name="Footer Placeholder 4"/>
          <p:cNvSpPr>
            <a:spLocks noGrp="1"/>
          </p:cNvSpPr>
          <p:nvPr>
            <p:ph type="ftr" sz="quarter" idx="11"/>
          </p:nvPr>
        </p:nvSpPr>
        <p:spPr/>
        <p:txBody>
          <a:bodyPr/>
          <a:lstStyle>
            <a:lvl1pPr defTabSz="912685" fontAlgn="base">
              <a:spcBef>
                <a:spcPct val="0"/>
              </a:spcBef>
              <a:spcAft>
                <a:spcPct val="0"/>
              </a:spcAft>
              <a:defRPr>
                <a:latin typeface="Arial" pitchFamily="34" charset="0"/>
              </a:defRPr>
            </a:lvl1pPr>
          </a:lstStyle>
          <a:p>
            <a:pPr>
              <a:defRPr/>
            </a:pPr>
            <a:endParaRPr lang="en-US"/>
          </a:p>
        </p:txBody>
      </p:sp>
      <p:sp>
        <p:nvSpPr>
          <p:cNvPr id="13" name="Slide Number Placeholder 5"/>
          <p:cNvSpPr>
            <a:spLocks noGrp="1"/>
          </p:cNvSpPr>
          <p:nvPr>
            <p:ph type="sldNum" sz="quarter" idx="12"/>
          </p:nvPr>
        </p:nvSpPr>
        <p:spPr/>
        <p:txBody>
          <a:bodyPr/>
          <a:lstStyle>
            <a:lvl1pPr defTabSz="912685" fontAlgn="base">
              <a:spcBef>
                <a:spcPct val="0"/>
              </a:spcBef>
              <a:spcAft>
                <a:spcPct val="0"/>
              </a:spcAft>
              <a:defRPr>
                <a:latin typeface="Arial" pitchFamily="34" charset="0"/>
              </a:defRPr>
            </a:lvl1pPr>
          </a:lstStyle>
          <a:p>
            <a:pPr>
              <a:defRPr/>
            </a:pPr>
            <a:fld id="{A8D3BD20-FC6F-4D8C-AB5C-429C89FC297E}" type="slidenum">
              <a:rPr lang="en-US"/>
              <a:pPr>
                <a:defRPr/>
              </a:pPr>
              <a:t>‹#›</a:t>
            </a:fld>
            <a:endParaRPr lang="en-US"/>
          </a:p>
        </p:txBody>
      </p:sp>
    </p:spTree>
    <p:extLst>
      <p:ext uri="{BB962C8B-B14F-4D97-AF65-F5344CB8AC3E}">
        <p14:creationId xmlns:p14="http://schemas.microsoft.com/office/powerpoint/2010/main" val="419509778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defTabSz="912685" fontAlgn="base">
              <a:spcBef>
                <a:spcPct val="0"/>
              </a:spcBef>
              <a:spcAft>
                <a:spcPct val="0"/>
              </a:spcAft>
              <a:defRPr>
                <a:latin typeface="Arial" pitchFamily="34" charset="0"/>
              </a:defRPr>
            </a:lvl1pPr>
          </a:lstStyle>
          <a:p>
            <a:pPr>
              <a:defRPr/>
            </a:pPr>
            <a:fld id="{95B4E578-C033-4D7F-86B5-5C55EC1A8706}" type="datetime1">
              <a:rPr lang="en-US"/>
              <a:pPr>
                <a:defRPr/>
              </a:pPr>
              <a:t>7/26/2019</a:t>
            </a:fld>
            <a:endParaRPr lang="en-US"/>
          </a:p>
        </p:txBody>
      </p:sp>
      <p:sp>
        <p:nvSpPr>
          <p:cNvPr id="5" name="Footer Placeholder 4"/>
          <p:cNvSpPr>
            <a:spLocks noGrp="1"/>
          </p:cNvSpPr>
          <p:nvPr>
            <p:ph type="ftr" sz="quarter" idx="11"/>
          </p:nvPr>
        </p:nvSpPr>
        <p:spPr/>
        <p:txBody>
          <a:bodyPr/>
          <a:lstStyle>
            <a:lvl1pPr defTabSz="912685"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2685" fontAlgn="base">
              <a:spcBef>
                <a:spcPct val="0"/>
              </a:spcBef>
              <a:spcAft>
                <a:spcPct val="0"/>
              </a:spcAft>
              <a:defRPr>
                <a:latin typeface="Arial" pitchFamily="34" charset="0"/>
              </a:defRPr>
            </a:lvl1pPr>
          </a:lstStyle>
          <a:p>
            <a:pPr>
              <a:defRPr/>
            </a:pPr>
            <a:fld id="{E1E9C5C7-A298-447B-BF1D-859B9AA2B657}" type="slidenum">
              <a:rPr lang="en-US"/>
              <a:pPr>
                <a:defRPr/>
              </a:pPr>
              <a:t>‹#›</a:t>
            </a:fld>
            <a:endParaRPr lang="en-US"/>
          </a:p>
        </p:txBody>
      </p:sp>
    </p:spTree>
    <p:extLst>
      <p:ext uri="{BB962C8B-B14F-4D97-AF65-F5344CB8AC3E}">
        <p14:creationId xmlns:p14="http://schemas.microsoft.com/office/powerpoint/2010/main" val="187616976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572" y="228601"/>
            <a:ext cx="8695811" cy="4736307"/>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48" rIns="91298" bIns="45648" anchor="ctr"/>
          <a:lstStyle/>
          <a:p>
            <a:pPr algn="ctr" defTabSz="913000">
              <a:defRPr/>
            </a:pPr>
            <a:endParaRPr lang="en-US">
              <a:solidFill>
                <a:prstClr val="white"/>
              </a:solidFill>
            </a:endParaRPr>
          </a:p>
        </p:txBody>
      </p:sp>
      <p:sp>
        <p:nvSpPr>
          <p:cNvPr id="5" name="Freeform 14"/>
          <p:cNvSpPr>
            <a:spLocks/>
          </p:cNvSpPr>
          <p:nvPr/>
        </p:nvSpPr>
        <p:spPr bwMode="hidden">
          <a:xfrm>
            <a:off x="6047263" y="4203700"/>
            <a:ext cx="2876523" cy="71358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298" tIns="45648" rIns="91298" bIns="45648"/>
          <a:lstStyle/>
          <a:p>
            <a:pPr defTabSz="911907" fontAlgn="base">
              <a:spcBef>
                <a:spcPct val="0"/>
              </a:spcBef>
              <a:spcAft>
                <a:spcPct val="0"/>
              </a:spcAft>
            </a:pPr>
            <a:endParaRPr lang="en-US">
              <a:solidFill>
                <a:prstClr val="black"/>
              </a:solidFill>
              <a:latin typeface="Arial" pitchFamily="34" charset="0"/>
            </a:endParaRPr>
          </a:p>
        </p:txBody>
      </p:sp>
      <p:sp>
        <p:nvSpPr>
          <p:cNvPr id="6" name="Freeform 18"/>
          <p:cNvSpPr>
            <a:spLocks/>
          </p:cNvSpPr>
          <p:nvPr/>
        </p:nvSpPr>
        <p:spPr bwMode="hidden">
          <a:xfrm>
            <a:off x="2619307" y="4075114"/>
            <a:ext cx="5544766" cy="850107"/>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298" tIns="45648" rIns="91298" bIns="45648"/>
          <a:lstStyle/>
          <a:p>
            <a:pPr defTabSz="911907" fontAlgn="base">
              <a:spcBef>
                <a:spcPct val="0"/>
              </a:spcBef>
              <a:spcAft>
                <a:spcPct val="0"/>
              </a:spcAft>
            </a:pPr>
            <a:endParaRPr lang="en-US">
              <a:solidFill>
                <a:prstClr val="black"/>
              </a:solidFill>
              <a:latin typeface="Arial" pitchFamily="34" charset="0"/>
            </a:endParaRPr>
          </a:p>
        </p:txBody>
      </p:sp>
      <p:sp>
        <p:nvSpPr>
          <p:cNvPr id="7" name="Freeform 22"/>
          <p:cNvSpPr>
            <a:spLocks/>
          </p:cNvSpPr>
          <p:nvPr/>
        </p:nvSpPr>
        <p:spPr bwMode="hidden">
          <a:xfrm>
            <a:off x="2828780" y="4087814"/>
            <a:ext cx="5467780" cy="773907"/>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91298" tIns="45648" rIns="91298" bIns="45648"/>
          <a:lstStyle/>
          <a:p>
            <a:pPr defTabSz="911907" fontAlgn="base">
              <a:spcBef>
                <a:spcPct val="0"/>
              </a:spcBef>
              <a:spcAft>
                <a:spcPct val="0"/>
              </a:spcAft>
            </a:pPr>
            <a:endParaRPr lang="en-US">
              <a:solidFill>
                <a:prstClr val="black"/>
              </a:solidFill>
              <a:latin typeface="Arial" pitchFamily="34" charset="0"/>
            </a:endParaRPr>
          </a:p>
        </p:txBody>
      </p:sp>
      <p:sp>
        <p:nvSpPr>
          <p:cNvPr id="8" name="Freeform 26"/>
          <p:cNvSpPr>
            <a:spLocks/>
          </p:cNvSpPr>
          <p:nvPr/>
        </p:nvSpPr>
        <p:spPr bwMode="hidden">
          <a:xfrm>
            <a:off x="5609220" y="4074320"/>
            <a:ext cx="3308001" cy="65166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91298" tIns="45648" rIns="91298" bIns="45648"/>
          <a:lstStyle/>
          <a:p>
            <a:pPr defTabSz="911907" fontAlgn="base">
              <a:spcBef>
                <a:spcPct val="0"/>
              </a:spcBef>
              <a:spcAft>
                <a:spcPct val="0"/>
              </a:spcAft>
            </a:pPr>
            <a:endParaRPr lang="en-US">
              <a:solidFill>
                <a:prstClr val="black"/>
              </a:solidFill>
              <a:latin typeface="Arial" pitchFamily="34" charset="0"/>
            </a:endParaRPr>
          </a:p>
        </p:txBody>
      </p:sp>
      <p:sp useBgFill="1">
        <p:nvSpPr>
          <p:cNvPr id="9" name="Freeform 10"/>
          <p:cNvSpPr>
            <a:spLocks/>
          </p:cNvSpPr>
          <p:nvPr/>
        </p:nvSpPr>
        <p:spPr bwMode="hidden">
          <a:xfrm>
            <a:off x="211860" y="4058445"/>
            <a:ext cx="8723264" cy="1330325"/>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lIns="91298" tIns="45648" rIns="91298" bIns="45648"/>
          <a:lstStyle/>
          <a:p>
            <a:pPr defTabSz="911907" fontAlgn="base">
              <a:spcBef>
                <a:spcPct val="0"/>
              </a:spcBef>
              <a:spcAft>
                <a:spcPct val="0"/>
              </a:spcAft>
            </a:pPr>
            <a:endParaRPr lang="en-US">
              <a:solidFill>
                <a:prstClr val="black"/>
              </a:solidFill>
              <a:latin typeface="Arial" pitchFamily="34" charset="0"/>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74" y="1437449"/>
            <a:ext cx="6417735" cy="939801"/>
          </a:xfrm>
        </p:spPr>
        <p:txBody>
          <a:bodyPr anchor="b">
            <a:normAutofit/>
          </a:bodyPr>
          <a:lstStyle>
            <a:lvl1pPr marL="0" indent="0" algn="ctr">
              <a:buNone/>
              <a:defRPr sz="2000">
                <a:solidFill>
                  <a:srgbClr val="FFFFFF"/>
                </a:solidFill>
              </a:defRPr>
            </a:lvl1pPr>
            <a:lvl2pPr marL="456499" indent="0">
              <a:buNone/>
              <a:defRPr sz="1800">
                <a:solidFill>
                  <a:schemeClr val="tx1">
                    <a:tint val="75000"/>
                  </a:schemeClr>
                </a:solidFill>
              </a:defRPr>
            </a:lvl2pPr>
            <a:lvl3pPr marL="913000" indent="0">
              <a:buNone/>
              <a:defRPr sz="1600">
                <a:solidFill>
                  <a:schemeClr val="tx1">
                    <a:tint val="75000"/>
                  </a:schemeClr>
                </a:solidFill>
              </a:defRPr>
            </a:lvl3pPr>
            <a:lvl4pPr marL="1369496" indent="0">
              <a:buNone/>
              <a:defRPr sz="1400">
                <a:solidFill>
                  <a:schemeClr val="tx1">
                    <a:tint val="75000"/>
                  </a:schemeClr>
                </a:solidFill>
              </a:defRPr>
            </a:lvl4pPr>
            <a:lvl5pPr marL="1825998" indent="0">
              <a:buNone/>
              <a:defRPr sz="1400">
                <a:solidFill>
                  <a:schemeClr val="tx1">
                    <a:tint val="75000"/>
                  </a:schemeClr>
                </a:solidFill>
              </a:defRPr>
            </a:lvl5pPr>
            <a:lvl6pPr marL="2282496" indent="0">
              <a:buNone/>
              <a:defRPr sz="1400">
                <a:solidFill>
                  <a:schemeClr val="tx1">
                    <a:tint val="75000"/>
                  </a:schemeClr>
                </a:solidFill>
              </a:defRPr>
            </a:lvl6pPr>
            <a:lvl7pPr marL="2738995" indent="0">
              <a:buNone/>
              <a:defRPr sz="1400">
                <a:solidFill>
                  <a:schemeClr val="tx1">
                    <a:tint val="75000"/>
                  </a:schemeClr>
                </a:solidFill>
              </a:defRPr>
            </a:lvl7pPr>
            <a:lvl8pPr marL="3195494" indent="0">
              <a:buNone/>
              <a:defRPr sz="1400">
                <a:solidFill>
                  <a:schemeClr val="tx1">
                    <a:tint val="75000"/>
                  </a:schemeClr>
                </a:solidFill>
              </a:defRPr>
            </a:lvl8pPr>
            <a:lvl9pPr marL="3651994"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defTabSz="912685" fontAlgn="base">
              <a:spcBef>
                <a:spcPct val="0"/>
              </a:spcBef>
              <a:spcAft>
                <a:spcPct val="0"/>
              </a:spcAft>
              <a:defRPr>
                <a:latin typeface="Arial" pitchFamily="34" charset="0"/>
              </a:defRPr>
            </a:lvl1pPr>
          </a:lstStyle>
          <a:p>
            <a:pPr>
              <a:defRPr/>
            </a:pPr>
            <a:fld id="{0C0CAA2F-A4ED-44CF-B83A-50425CFFDDFD}" type="datetime1">
              <a:rPr lang="en-US"/>
              <a:pPr>
                <a:defRPr/>
              </a:pPr>
              <a:t>7/26/2019</a:t>
            </a:fld>
            <a:endParaRPr lang="en-US"/>
          </a:p>
        </p:txBody>
      </p:sp>
      <p:sp>
        <p:nvSpPr>
          <p:cNvPr id="11" name="Footer Placeholder 4"/>
          <p:cNvSpPr>
            <a:spLocks noGrp="1"/>
          </p:cNvSpPr>
          <p:nvPr>
            <p:ph type="ftr" sz="quarter" idx="11"/>
          </p:nvPr>
        </p:nvSpPr>
        <p:spPr/>
        <p:txBody>
          <a:bodyPr/>
          <a:lstStyle>
            <a:lvl1pPr defTabSz="912685" fontAlgn="base">
              <a:spcBef>
                <a:spcPct val="0"/>
              </a:spcBef>
              <a:spcAft>
                <a:spcPct val="0"/>
              </a:spcAft>
              <a:defRPr>
                <a:latin typeface="Arial" pitchFamily="34" charset="0"/>
              </a:defRPr>
            </a:lvl1pPr>
          </a:lstStyle>
          <a:p>
            <a:pPr>
              <a:defRPr/>
            </a:pPr>
            <a:endParaRPr lang="en-US"/>
          </a:p>
        </p:txBody>
      </p:sp>
      <p:sp>
        <p:nvSpPr>
          <p:cNvPr id="12" name="Slide Number Placeholder 5"/>
          <p:cNvSpPr>
            <a:spLocks noGrp="1"/>
          </p:cNvSpPr>
          <p:nvPr>
            <p:ph type="sldNum" sz="quarter" idx="12"/>
          </p:nvPr>
        </p:nvSpPr>
        <p:spPr/>
        <p:txBody>
          <a:bodyPr/>
          <a:lstStyle>
            <a:lvl1pPr defTabSz="912685" fontAlgn="base">
              <a:spcBef>
                <a:spcPct val="0"/>
              </a:spcBef>
              <a:spcAft>
                <a:spcPct val="0"/>
              </a:spcAft>
              <a:defRPr>
                <a:latin typeface="Arial" pitchFamily="34" charset="0"/>
              </a:defRPr>
            </a:lvl1pPr>
          </a:lstStyle>
          <a:p>
            <a:pPr>
              <a:defRPr/>
            </a:pPr>
            <a:fld id="{7DCED225-A477-4C8C-A4B4-57C2C037CF5A}" type="slidenum">
              <a:rPr lang="en-US"/>
              <a:pPr>
                <a:defRPr/>
              </a:pPr>
              <a:t>‹#›</a:t>
            </a:fld>
            <a:endParaRPr lang="en-US"/>
          </a:p>
        </p:txBody>
      </p:sp>
    </p:spTree>
    <p:extLst>
      <p:ext uri="{BB962C8B-B14F-4D97-AF65-F5344CB8AC3E}">
        <p14:creationId xmlns:p14="http://schemas.microsoft.com/office/powerpoint/2010/main" val="395498443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5"/>
          </p:nvPr>
        </p:nvSpPr>
        <p:spPr/>
        <p:txBody>
          <a:bodyPr/>
          <a:lstStyle>
            <a:lvl1pPr defTabSz="912685" fontAlgn="base">
              <a:spcBef>
                <a:spcPct val="0"/>
              </a:spcBef>
              <a:spcAft>
                <a:spcPct val="0"/>
              </a:spcAft>
              <a:defRPr>
                <a:latin typeface="Arial" pitchFamily="34" charset="0"/>
              </a:defRPr>
            </a:lvl1pPr>
          </a:lstStyle>
          <a:p>
            <a:pPr>
              <a:defRPr/>
            </a:pPr>
            <a:fld id="{CEFE62FA-E0C4-4A68-843A-D2C7FA5FFDC6}" type="datetime1">
              <a:rPr lang="en-US"/>
              <a:pPr>
                <a:defRPr/>
              </a:pPr>
              <a:t>7/26/2019</a:t>
            </a:fld>
            <a:endParaRPr lang="en-US"/>
          </a:p>
        </p:txBody>
      </p:sp>
      <p:sp>
        <p:nvSpPr>
          <p:cNvPr id="6" name="Footer Placeholder 5"/>
          <p:cNvSpPr>
            <a:spLocks noGrp="1"/>
          </p:cNvSpPr>
          <p:nvPr>
            <p:ph type="ftr" sz="quarter" idx="16"/>
          </p:nvPr>
        </p:nvSpPr>
        <p:spPr/>
        <p:txBody>
          <a:bodyPr/>
          <a:lstStyle>
            <a:lvl1pPr defTabSz="912685"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7"/>
          </p:nvPr>
        </p:nvSpPr>
        <p:spPr/>
        <p:txBody>
          <a:bodyPr/>
          <a:lstStyle>
            <a:lvl1pPr defTabSz="912685" fontAlgn="base">
              <a:spcBef>
                <a:spcPct val="0"/>
              </a:spcBef>
              <a:spcAft>
                <a:spcPct val="0"/>
              </a:spcAft>
              <a:defRPr>
                <a:latin typeface="Arial" pitchFamily="34" charset="0"/>
              </a:defRPr>
            </a:lvl1pPr>
          </a:lstStyle>
          <a:p>
            <a:pPr>
              <a:defRPr/>
            </a:pPr>
            <a:fld id="{A06DB64C-1047-456F-A0E8-F1D5F7E14F1E}" type="slidenum">
              <a:rPr lang="en-US"/>
              <a:pPr>
                <a:defRPr/>
              </a:pPr>
              <a:t>‹#›</a:t>
            </a:fld>
            <a:endParaRPr lang="en-US"/>
          </a:p>
        </p:txBody>
      </p:sp>
    </p:spTree>
    <p:extLst>
      <p:ext uri="{BB962C8B-B14F-4D97-AF65-F5344CB8AC3E}">
        <p14:creationId xmlns:p14="http://schemas.microsoft.com/office/powerpoint/2010/main" val="298356927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6499" indent="0">
              <a:buNone/>
              <a:defRPr sz="2000" b="1"/>
            </a:lvl2pPr>
            <a:lvl3pPr marL="913000" indent="0">
              <a:buNone/>
              <a:defRPr sz="1800" b="1"/>
            </a:lvl3pPr>
            <a:lvl4pPr marL="1369496" indent="0">
              <a:buNone/>
              <a:defRPr sz="1600" b="1"/>
            </a:lvl4pPr>
            <a:lvl5pPr marL="1825998" indent="0">
              <a:buNone/>
              <a:defRPr sz="1600" b="1"/>
            </a:lvl5pPr>
            <a:lvl6pPr marL="2282496" indent="0">
              <a:buNone/>
              <a:defRPr sz="1600" b="1"/>
            </a:lvl6pPr>
            <a:lvl7pPr marL="2738995" indent="0">
              <a:buNone/>
              <a:defRPr sz="1600" b="1"/>
            </a:lvl7pPr>
            <a:lvl8pPr marL="3195494" indent="0">
              <a:buNone/>
              <a:defRPr sz="1600" b="1"/>
            </a:lvl8pPr>
            <a:lvl9pPr marL="365199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5" y="3429009"/>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6499" indent="0">
              <a:buNone/>
              <a:defRPr sz="2000" b="1"/>
            </a:lvl2pPr>
            <a:lvl3pPr marL="913000" indent="0">
              <a:buNone/>
              <a:defRPr sz="1800" b="1"/>
            </a:lvl3pPr>
            <a:lvl4pPr marL="1369496" indent="0">
              <a:buNone/>
              <a:defRPr sz="1600" b="1"/>
            </a:lvl4pPr>
            <a:lvl5pPr marL="1825998" indent="0">
              <a:buNone/>
              <a:defRPr sz="1600" b="1"/>
            </a:lvl5pPr>
            <a:lvl6pPr marL="2282496" indent="0">
              <a:buNone/>
              <a:defRPr sz="1600" b="1"/>
            </a:lvl6pPr>
            <a:lvl7pPr marL="2738995" indent="0">
              <a:buNone/>
              <a:defRPr sz="1600" b="1"/>
            </a:lvl7pPr>
            <a:lvl8pPr marL="3195494" indent="0">
              <a:buNone/>
              <a:defRPr sz="1600" b="1"/>
            </a:lvl8pPr>
            <a:lvl9pPr marL="365199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9"/>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defTabSz="912685" fontAlgn="base">
              <a:spcBef>
                <a:spcPct val="0"/>
              </a:spcBef>
              <a:spcAft>
                <a:spcPct val="0"/>
              </a:spcAft>
              <a:defRPr>
                <a:latin typeface="Arial" pitchFamily="34" charset="0"/>
              </a:defRPr>
            </a:lvl1pPr>
          </a:lstStyle>
          <a:p>
            <a:pPr>
              <a:defRPr/>
            </a:pPr>
            <a:fld id="{3C4093F2-0A73-4438-862F-A6A23F53FCDA}" type="datetime1">
              <a:rPr lang="en-US"/>
              <a:pPr>
                <a:defRPr/>
              </a:pPr>
              <a:t>7/26/2019</a:t>
            </a:fld>
            <a:endParaRPr lang="en-US"/>
          </a:p>
        </p:txBody>
      </p:sp>
      <p:sp>
        <p:nvSpPr>
          <p:cNvPr id="8" name="Footer Placeholder 7"/>
          <p:cNvSpPr>
            <a:spLocks noGrp="1"/>
          </p:cNvSpPr>
          <p:nvPr>
            <p:ph type="ftr" sz="quarter" idx="11"/>
          </p:nvPr>
        </p:nvSpPr>
        <p:spPr/>
        <p:txBody>
          <a:bodyPr/>
          <a:lstStyle>
            <a:lvl1pPr defTabSz="912685"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2685" fontAlgn="base">
              <a:spcBef>
                <a:spcPct val="0"/>
              </a:spcBef>
              <a:spcAft>
                <a:spcPct val="0"/>
              </a:spcAft>
              <a:defRPr>
                <a:latin typeface="Arial" pitchFamily="34" charset="0"/>
              </a:defRPr>
            </a:lvl1pPr>
          </a:lstStyle>
          <a:p>
            <a:pPr>
              <a:defRPr/>
            </a:pPr>
            <a:fld id="{84F6E3EF-3CDB-432F-8549-06B73AAC6889}" type="slidenum">
              <a:rPr lang="en-US"/>
              <a:pPr>
                <a:defRPr/>
              </a:pPr>
              <a:t>‹#›</a:t>
            </a:fld>
            <a:endParaRPr lang="en-US"/>
          </a:p>
        </p:txBody>
      </p:sp>
    </p:spTree>
    <p:extLst>
      <p:ext uri="{BB962C8B-B14F-4D97-AF65-F5344CB8AC3E}">
        <p14:creationId xmlns:p14="http://schemas.microsoft.com/office/powerpoint/2010/main" val="415734015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2685" fontAlgn="base">
              <a:spcBef>
                <a:spcPct val="0"/>
              </a:spcBef>
              <a:spcAft>
                <a:spcPct val="0"/>
              </a:spcAft>
              <a:defRPr>
                <a:latin typeface="Arial" pitchFamily="34" charset="0"/>
              </a:defRPr>
            </a:lvl1pPr>
          </a:lstStyle>
          <a:p>
            <a:pPr>
              <a:defRPr/>
            </a:pPr>
            <a:fld id="{672D5EB8-A59A-4D3F-AECC-4A20D078F12C}" type="datetime1">
              <a:rPr lang="en-US"/>
              <a:pPr>
                <a:defRPr/>
              </a:pPr>
              <a:t>7/26/2019</a:t>
            </a:fld>
            <a:endParaRPr lang="en-US"/>
          </a:p>
        </p:txBody>
      </p:sp>
      <p:sp>
        <p:nvSpPr>
          <p:cNvPr id="4" name="Footer Placeholder 3"/>
          <p:cNvSpPr>
            <a:spLocks noGrp="1"/>
          </p:cNvSpPr>
          <p:nvPr>
            <p:ph type="ftr" sz="quarter" idx="11"/>
          </p:nvPr>
        </p:nvSpPr>
        <p:spPr/>
        <p:txBody>
          <a:bodyPr/>
          <a:lstStyle>
            <a:lvl1pPr defTabSz="912685"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2685" fontAlgn="base">
              <a:spcBef>
                <a:spcPct val="0"/>
              </a:spcBef>
              <a:spcAft>
                <a:spcPct val="0"/>
              </a:spcAft>
              <a:defRPr>
                <a:latin typeface="Arial" pitchFamily="34" charset="0"/>
              </a:defRPr>
            </a:lvl1pPr>
          </a:lstStyle>
          <a:p>
            <a:pPr>
              <a:defRPr/>
            </a:pPr>
            <a:fld id="{731DBE21-3001-4D3D-9960-A36050351807}" type="slidenum">
              <a:rPr lang="en-US"/>
              <a:pPr>
                <a:defRPr/>
              </a:pPr>
              <a:t>‹#›</a:t>
            </a:fld>
            <a:endParaRPr lang="en-US"/>
          </a:p>
        </p:txBody>
      </p:sp>
    </p:spTree>
    <p:extLst>
      <p:ext uri="{BB962C8B-B14F-4D97-AF65-F5344CB8AC3E}">
        <p14:creationId xmlns:p14="http://schemas.microsoft.com/office/powerpoint/2010/main" val="160915264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572" y="228601"/>
            <a:ext cx="8695811" cy="1426369"/>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48" rIns="91298" bIns="45648" anchor="ctr"/>
          <a:lstStyle/>
          <a:p>
            <a:pPr algn="ctr" defTabSz="913000">
              <a:defRPr/>
            </a:pPr>
            <a:endParaRPr lang="en-US">
              <a:solidFill>
                <a:prstClr val="white"/>
              </a:solidFill>
            </a:endParaRPr>
          </a:p>
        </p:txBody>
      </p:sp>
      <p:grpSp>
        <p:nvGrpSpPr>
          <p:cNvPr id="3" name="Group 15"/>
          <p:cNvGrpSpPr>
            <a:grpSpLocks noChangeAspect="1"/>
          </p:cNvGrpSpPr>
          <p:nvPr/>
        </p:nvGrpSpPr>
        <p:grpSpPr bwMode="auto">
          <a:xfrm>
            <a:off x="211860" y="714375"/>
            <a:ext cx="8723264" cy="1329532"/>
            <a:chOff x="-3905251" y="4294188"/>
            <a:chExt cx="13027839" cy="1892300"/>
          </a:xfrm>
        </p:grpSpPr>
        <p:sp>
          <p:nvSpPr>
            <p:cNvPr id="4" name="Freeform 14"/>
            <p:cNvSpPr>
              <a:spLocks/>
            </p:cNvSpPr>
            <p:nvPr/>
          </p:nvSpPr>
          <p:spPr bwMode="hidden">
            <a:xfrm>
              <a:off x="4809685" y="4500929"/>
              <a:ext cx="4295969" cy="1015628"/>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907" fontAlgn="base">
                <a:spcBef>
                  <a:spcPct val="0"/>
                </a:spcBef>
                <a:spcAft>
                  <a:spcPct val="0"/>
                </a:spcAft>
              </a:pPr>
              <a:endParaRPr lang="en-US">
                <a:solidFill>
                  <a:prstClr val="black"/>
                </a:solidFill>
                <a:latin typeface="Arial" pitchFamily="34" charset="0"/>
              </a:endParaRPr>
            </a:p>
          </p:txBody>
        </p:sp>
        <p:sp>
          <p:nvSpPr>
            <p:cNvPr id="5" name="Freeform 18"/>
            <p:cNvSpPr>
              <a:spLocks/>
            </p:cNvSpPr>
            <p:nvPr/>
          </p:nvSpPr>
          <p:spPr bwMode="hidden">
            <a:xfrm>
              <a:off x="-309828" y="4317913"/>
              <a:ext cx="8280882" cy="120994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907" fontAlgn="base">
                <a:spcBef>
                  <a:spcPct val="0"/>
                </a:spcBef>
                <a:spcAft>
                  <a:spcPct val="0"/>
                </a:spcAft>
              </a:pPr>
              <a:endParaRPr lang="en-US">
                <a:solidFill>
                  <a:prstClr val="black"/>
                </a:solidFill>
                <a:latin typeface="Arial" pitchFamily="34" charset="0"/>
              </a:endParaRPr>
            </a:p>
          </p:txBody>
        </p:sp>
        <p:sp>
          <p:nvSpPr>
            <p:cNvPr id="6" name="Freeform 22"/>
            <p:cNvSpPr>
              <a:spLocks/>
            </p:cNvSpPr>
            <p:nvPr/>
          </p:nvSpPr>
          <p:spPr bwMode="hidden">
            <a:xfrm>
              <a:off x="3011" y="4335988"/>
              <a:ext cx="8165907" cy="1101487"/>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1907" fontAlgn="base">
                <a:spcBef>
                  <a:spcPct val="0"/>
                </a:spcBef>
                <a:spcAft>
                  <a:spcPct val="0"/>
                </a:spcAft>
              </a:pPr>
              <a:endParaRPr lang="en-US">
                <a:solidFill>
                  <a:prstClr val="black"/>
                </a:solidFill>
                <a:latin typeface="Arial" pitchFamily="34" charset="0"/>
              </a:endParaRPr>
            </a:p>
          </p:txBody>
        </p:sp>
        <p:sp>
          <p:nvSpPr>
            <p:cNvPr id="7" name="Freeform 26"/>
            <p:cNvSpPr>
              <a:spLocks/>
            </p:cNvSpPr>
            <p:nvPr/>
          </p:nvSpPr>
          <p:spPr bwMode="hidden">
            <a:xfrm>
              <a:off x="4156376" y="4316783"/>
              <a:ext cx="4940365" cy="92638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1907" fontAlgn="base">
                <a:spcBef>
                  <a:spcPct val="0"/>
                </a:spcBef>
                <a:spcAft>
                  <a:spcPct val="0"/>
                </a:spcAft>
              </a:pPr>
              <a:endParaRPr lang="en-US">
                <a:solidFill>
                  <a:prstClr val="black"/>
                </a:solidFill>
                <a:latin typeface="Arial" pitchFamily="34" charset="0"/>
              </a:endParaRPr>
            </a:p>
          </p:txBody>
        </p:sp>
        <p:sp useBgFill="1">
          <p:nvSpPr>
            <p:cNvPr id="8" name="Freeform 25"/>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907" fontAlgn="base">
                <a:spcBef>
                  <a:spcPct val="0"/>
                </a:spcBef>
                <a:spcAft>
                  <a:spcPct val="0"/>
                </a:spcAft>
              </a:pPr>
              <a:endParaRPr lang="en-US">
                <a:solidFill>
                  <a:prstClr val="black"/>
                </a:solidFill>
                <a:latin typeface="Arial" pitchFamily="34" charset="0"/>
              </a:endParaRPr>
            </a:p>
          </p:txBody>
        </p:sp>
      </p:grpSp>
      <p:sp>
        <p:nvSpPr>
          <p:cNvPr id="9" name="Date Placeholder 1"/>
          <p:cNvSpPr>
            <a:spLocks noGrp="1"/>
          </p:cNvSpPr>
          <p:nvPr>
            <p:ph type="dt" sz="half" idx="10"/>
          </p:nvPr>
        </p:nvSpPr>
        <p:spPr/>
        <p:txBody>
          <a:bodyPr/>
          <a:lstStyle>
            <a:lvl1pPr defTabSz="912685" fontAlgn="base">
              <a:spcBef>
                <a:spcPct val="0"/>
              </a:spcBef>
              <a:spcAft>
                <a:spcPct val="0"/>
              </a:spcAft>
              <a:defRPr>
                <a:latin typeface="Arial" pitchFamily="34" charset="0"/>
              </a:defRPr>
            </a:lvl1pPr>
          </a:lstStyle>
          <a:p>
            <a:pPr>
              <a:defRPr/>
            </a:pPr>
            <a:fld id="{1F0ECED1-4856-450A-B6D7-9EA10ED04816}" type="datetime1">
              <a:rPr lang="en-US"/>
              <a:pPr>
                <a:defRPr/>
              </a:pPr>
              <a:t>7/26/2019</a:t>
            </a:fld>
            <a:endParaRPr lang="en-US"/>
          </a:p>
        </p:txBody>
      </p:sp>
      <p:sp>
        <p:nvSpPr>
          <p:cNvPr id="10" name="Footer Placeholder 2"/>
          <p:cNvSpPr>
            <a:spLocks noGrp="1"/>
          </p:cNvSpPr>
          <p:nvPr>
            <p:ph type="ftr" sz="quarter" idx="11"/>
          </p:nvPr>
        </p:nvSpPr>
        <p:spPr/>
        <p:txBody>
          <a:bodyPr/>
          <a:lstStyle>
            <a:lvl1pPr defTabSz="912685" fontAlgn="base">
              <a:spcBef>
                <a:spcPct val="0"/>
              </a:spcBef>
              <a:spcAft>
                <a:spcPct val="0"/>
              </a:spcAft>
              <a:defRPr>
                <a:latin typeface="Arial" pitchFamily="34" charset="0"/>
              </a:defRPr>
            </a:lvl1pPr>
          </a:lstStyle>
          <a:p>
            <a:pPr>
              <a:defRPr/>
            </a:pPr>
            <a:endParaRPr lang="en-US"/>
          </a:p>
        </p:txBody>
      </p:sp>
      <p:sp>
        <p:nvSpPr>
          <p:cNvPr id="11" name="Slide Number Placeholder 3"/>
          <p:cNvSpPr>
            <a:spLocks noGrp="1"/>
          </p:cNvSpPr>
          <p:nvPr>
            <p:ph type="sldNum" sz="quarter" idx="12"/>
          </p:nvPr>
        </p:nvSpPr>
        <p:spPr/>
        <p:txBody>
          <a:bodyPr/>
          <a:lstStyle>
            <a:lvl1pPr defTabSz="912685" fontAlgn="base">
              <a:spcBef>
                <a:spcPct val="0"/>
              </a:spcBef>
              <a:spcAft>
                <a:spcPct val="0"/>
              </a:spcAft>
              <a:defRPr>
                <a:latin typeface="Arial" pitchFamily="34" charset="0"/>
              </a:defRPr>
            </a:lvl1pPr>
          </a:lstStyle>
          <a:p>
            <a:pPr>
              <a:defRPr/>
            </a:pPr>
            <a:fld id="{D16FD354-4411-45E5-AB29-C4DA4127AB19}" type="slidenum">
              <a:rPr lang="en-US"/>
              <a:pPr>
                <a:defRPr/>
              </a:pPr>
              <a:t>‹#›</a:t>
            </a:fld>
            <a:endParaRPr lang="en-US"/>
          </a:p>
        </p:txBody>
      </p:sp>
    </p:spTree>
    <p:extLst>
      <p:ext uri="{BB962C8B-B14F-4D97-AF65-F5344CB8AC3E}">
        <p14:creationId xmlns:p14="http://schemas.microsoft.com/office/powerpoint/2010/main" val="241666464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572" y="228601"/>
            <a:ext cx="8695811" cy="1426369"/>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48" rIns="91298" bIns="45648" anchor="ctr"/>
          <a:lstStyle/>
          <a:p>
            <a:pPr algn="ctr" defTabSz="913000">
              <a:defRPr/>
            </a:pPr>
            <a:endParaRPr lang="en-US">
              <a:solidFill>
                <a:prstClr val="white"/>
              </a:solidFill>
            </a:endParaRPr>
          </a:p>
        </p:txBody>
      </p:sp>
      <p:grpSp>
        <p:nvGrpSpPr>
          <p:cNvPr id="6" name="Group 23"/>
          <p:cNvGrpSpPr>
            <a:grpSpLocks noChangeAspect="1"/>
          </p:cNvGrpSpPr>
          <p:nvPr/>
        </p:nvGrpSpPr>
        <p:grpSpPr bwMode="auto">
          <a:xfrm>
            <a:off x="211860" y="714376"/>
            <a:ext cx="8723264" cy="1331119"/>
            <a:chOff x="-3905250" y="4294188"/>
            <a:chExt cx="13011150" cy="1892300"/>
          </a:xfrm>
        </p:grpSpPr>
        <p:sp>
          <p:nvSpPr>
            <p:cNvPr id="7" name="Freeform 14"/>
            <p:cNvSpPr>
              <a:spLocks/>
            </p:cNvSpPr>
            <p:nvPr/>
          </p:nvSpPr>
          <p:spPr bwMode="hidden">
            <a:xfrm>
              <a:off x="4810093" y="4500683"/>
              <a:ext cx="4295807" cy="101554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907" fontAlgn="base">
                <a:spcBef>
                  <a:spcPct val="0"/>
                </a:spcBef>
                <a:spcAft>
                  <a:spcPct val="0"/>
                </a:spcAft>
              </a:pPr>
              <a:endParaRPr lang="en-US">
                <a:solidFill>
                  <a:prstClr val="black"/>
                </a:solidFill>
                <a:latin typeface="Arial" pitchFamily="34" charset="0"/>
              </a:endParaRPr>
            </a:p>
          </p:txBody>
        </p:sp>
        <p:sp>
          <p:nvSpPr>
            <p:cNvPr id="8" name="Freeform 18"/>
            <p:cNvSpPr>
              <a:spLocks/>
            </p:cNvSpPr>
            <p:nvPr/>
          </p:nvSpPr>
          <p:spPr bwMode="hidden">
            <a:xfrm>
              <a:off x="-309982" y="4317884"/>
              <a:ext cx="8280956" cy="1209627"/>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907" fontAlgn="base">
                <a:spcBef>
                  <a:spcPct val="0"/>
                </a:spcBef>
                <a:spcAft>
                  <a:spcPct val="0"/>
                </a:spcAft>
              </a:pPr>
              <a:endParaRPr lang="en-US">
                <a:solidFill>
                  <a:prstClr val="black"/>
                </a:solidFill>
                <a:latin typeface="Arial" pitchFamily="34" charset="0"/>
              </a:endParaRPr>
            </a:p>
          </p:txBody>
        </p:sp>
        <p:sp>
          <p:nvSpPr>
            <p:cNvPr id="9" name="Freeform 22"/>
            <p:cNvSpPr>
              <a:spLocks/>
            </p:cNvSpPr>
            <p:nvPr/>
          </p:nvSpPr>
          <p:spPr bwMode="hidden">
            <a:xfrm>
              <a:off x="3347" y="4335939"/>
              <a:ext cx="8166128" cy="1101303"/>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1907" fontAlgn="base">
                <a:spcBef>
                  <a:spcPct val="0"/>
                </a:spcBef>
                <a:spcAft>
                  <a:spcPct val="0"/>
                </a:spcAft>
              </a:pPr>
              <a:endParaRPr lang="en-US">
                <a:solidFill>
                  <a:prstClr val="black"/>
                </a:solidFill>
                <a:latin typeface="Arial" pitchFamily="34" charset="0"/>
              </a:endParaRPr>
            </a:p>
          </p:txBody>
        </p:sp>
        <p:sp>
          <p:nvSpPr>
            <p:cNvPr id="10" name="Freeform 26"/>
            <p:cNvSpPr>
              <a:spLocks/>
            </p:cNvSpPr>
            <p:nvPr/>
          </p:nvSpPr>
          <p:spPr bwMode="hidden">
            <a:xfrm>
              <a:off x="4155842" y="4316756"/>
              <a:ext cx="4940267" cy="92640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1907" fontAlgn="base">
                <a:spcBef>
                  <a:spcPct val="0"/>
                </a:spcBef>
                <a:spcAft>
                  <a:spcPct val="0"/>
                </a:spcAft>
              </a:pPr>
              <a:endParaRPr lang="en-US">
                <a:solidFill>
                  <a:prstClr val="black"/>
                </a:solidFill>
                <a:latin typeface="Arial" pitchFamily="34" charset="0"/>
              </a:endParaRPr>
            </a:p>
          </p:txBody>
        </p:sp>
        <p:sp useBgFill="1">
          <p:nvSpPr>
            <p:cNvPr id="11" name="Freeform 25"/>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907" fontAlgn="base">
                <a:spcBef>
                  <a:spcPct val="0"/>
                </a:spcBef>
                <a:spcAft>
                  <a:spcPct val="0"/>
                </a:spcAft>
              </a:pPr>
              <a:endParaRPr lang="en-US">
                <a:solidFill>
                  <a:prstClr val="black"/>
                </a:solidFill>
                <a:latin typeface="Arial" pitchFamily="34" charset="0"/>
              </a:endParaRPr>
            </a:p>
          </p:txBody>
        </p:sp>
      </p:grpSp>
      <p:sp>
        <p:nvSpPr>
          <p:cNvPr id="4" name="Text Placeholder 3"/>
          <p:cNvSpPr>
            <a:spLocks noGrp="1"/>
          </p:cNvSpPr>
          <p:nvPr>
            <p:ph type="body" sz="half" idx="2"/>
          </p:nvPr>
        </p:nvSpPr>
        <p:spPr>
          <a:xfrm>
            <a:off x="914400" y="3581409"/>
            <a:ext cx="3352800" cy="1905001"/>
          </a:xfrm>
        </p:spPr>
        <p:txBody>
          <a:bodyPr>
            <a:normAutofit/>
          </a:bodyPr>
          <a:lstStyle>
            <a:lvl1pPr marL="0" indent="0">
              <a:spcBef>
                <a:spcPts val="0"/>
              </a:spcBef>
              <a:spcAft>
                <a:spcPts val="600"/>
              </a:spcAft>
              <a:buNone/>
              <a:defRPr sz="1800">
                <a:solidFill>
                  <a:schemeClr val="tx2"/>
                </a:solidFill>
              </a:defRPr>
            </a:lvl1pPr>
            <a:lvl2pPr marL="456499" indent="0">
              <a:buNone/>
              <a:defRPr sz="1200"/>
            </a:lvl2pPr>
            <a:lvl3pPr marL="913000" indent="0">
              <a:buNone/>
              <a:defRPr sz="1000"/>
            </a:lvl3pPr>
            <a:lvl4pPr marL="1369496" indent="0">
              <a:buNone/>
              <a:defRPr sz="900"/>
            </a:lvl4pPr>
            <a:lvl5pPr marL="1825998" indent="0">
              <a:buNone/>
              <a:defRPr sz="900"/>
            </a:lvl5pPr>
            <a:lvl6pPr marL="2282496" indent="0">
              <a:buNone/>
              <a:defRPr sz="900"/>
            </a:lvl6pPr>
            <a:lvl7pPr marL="2738995" indent="0">
              <a:buNone/>
              <a:defRPr sz="900"/>
            </a:lvl7pPr>
            <a:lvl8pPr marL="3195494" indent="0">
              <a:buNone/>
              <a:defRPr sz="900"/>
            </a:lvl8pPr>
            <a:lvl9pPr marL="3651994"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defTabSz="912685" fontAlgn="base">
              <a:spcBef>
                <a:spcPct val="0"/>
              </a:spcBef>
              <a:spcAft>
                <a:spcPct val="0"/>
              </a:spcAft>
              <a:defRPr>
                <a:latin typeface="Arial" pitchFamily="34" charset="0"/>
              </a:defRPr>
            </a:lvl1pPr>
          </a:lstStyle>
          <a:p>
            <a:pPr>
              <a:defRPr/>
            </a:pPr>
            <a:fld id="{37D9441A-CFFC-4FAA-83A6-9518B385EE7E}" type="datetime1">
              <a:rPr lang="en-US"/>
              <a:pPr>
                <a:defRPr/>
              </a:pPr>
              <a:t>7/26/2019</a:t>
            </a:fld>
            <a:endParaRPr lang="en-US"/>
          </a:p>
        </p:txBody>
      </p:sp>
      <p:sp>
        <p:nvSpPr>
          <p:cNvPr id="13" name="Footer Placeholder 5"/>
          <p:cNvSpPr>
            <a:spLocks noGrp="1"/>
          </p:cNvSpPr>
          <p:nvPr>
            <p:ph type="ftr" sz="quarter" idx="11"/>
          </p:nvPr>
        </p:nvSpPr>
        <p:spPr/>
        <p:txBody>
          <a:bodyPr/>
          <a:lstStyle>
            <a:lvl1pPr defTabSz="912685" fontAlgn="base">
              <a:spcBef>
                <a:spcPct val="0"/>
              </a:spcBef>
              <a:spcAft>
                <a:spcPct val="0"/>
              </a:spcAft>
              <a:defRPr>
                <a:latin typeface="Arial" pitchFamily="34" charset="0"/>
              </a:defRPr>
            </a:lvl1pPr>
          </a:lstStyle>
          <a:p>
            <a:pPr>
              <a:defRPr/>
            </a:pPr>
            <a:endParaRPr lang="en-US"/>
          </a:p>
        </p:txBody>
      </p:sp>
      <p:sp>
        <p:nvSpPr>
          <p:cNvPr id="14" name="Slide Number Placeholder 6"/>
          <p:cNvSpPr>
            <a:spLocks noGrp="1"/>
          </p:cNvSpPr>
          <p:nvPr>
            <p:ph type="sldNum" sz="quarter" idx="12"/>
          </p:nvPr>
        </p:nvSpPr>
        <p:spPr/>
        <p:txBody>
          <a:bodyPr/>
          <a:lstStyle>
            <a:lvl1pPr defTabSz="912685" fontAlgn="base">
              <a:spcBef>
                <a:spcPct val="0"/>
              </a:spcBef>
              <a:spcAft>
                <a:spcPct val="0"/>
              </a:spcAft>
              <a:defRPr>
                <a:latin typeface="Arial" pitchFamily="34" charset="0"/>
              </a:defRPr>
            </a:lvl1pPr>
          </a:lstStyle>
          <a:p>
            <a:pPr>
              <a:defRPr/>
            </a:pPr>
            <a:fld id="{FE253A87-F4FC-4A6A-9CC3-08076BDE1E45}" type="slidenum">
              <a:rPr lang="en-US"/>
              <a:pPr>
                <a:defRPr/>
              </a:pPr>
              <a:t>‹#›</a:t>
            </a:fld>
            <a:endParaRPr lang="en-US"/>
          </a:p>
        </p:txBody>
      </p:sp>
    </p:spTree>
    <p:extLst>
      <p:ext uri="{BB962C8B-B14F-4D97-AF65-F5344CB8AC3E}">
        <p14:creationId xmlns:p14="http://schemas.microsoft.com/office/powerpoint/2010/main" val="33954944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E2831FCF-9858-4026-A21A-2C06B5E28613}"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D295E45D-5B60-43F9-BA9F-3E8F1544492A}" type="datetimeFigureOut">
              <a:rPr lang="en-US">
                <a:solidFill>
                  <a:srgbClr val="DFDCB7"/>
                </a:solidFill>
              </a:rPr>
              <a:pPr>
                <a:defRPr/>
              </a:pPr>
              <a:t>7/26/2019</a:t>
            </a:fld>
            <a:endParaRPr lang="en-US">
              <a:solidFill>
                <a:srgbClr val="DFDCB7"/>
              </a:solidFill>
            </a:endParaRPr>
          </a:p>
        </p:txBody>
      </p:sp>
    </p:spTree>
    <p:extLst>
      <p:ext uri="{BB962C8B-B14F-4D97-AF65-F5344CB8AC3E}">
        <p14:creationId xmlns:p14="http://schemas.microsoft.com/office/powerpoint/2010/main" val="32312957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572" y="228600"/>
            <a:ext cx="8695811" cy="603488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48" rIns="91298" bIns="45648" anchor="ctr"/>
          <a:lstStyle/>
          <a:p>
            <a:pPr algn="ctr" defTabSz="913000">
              <a:defRPr/>
            </a:pPr>
            <a:endParaRPr lang="en-US">
              <a:solidFill>
                <a:prstClr val="white"/>
              </a:solidFill>
            </a:endParaRPr>
          </a:p>
        </p:txBody>
      </p:sp>
      <p:grpSp>
        <p:nvGrpSpPr>
          <p:cNvPr id="6" name="Group 15"/>
          <p:cNvGrpSpPr>
            <a:grpSpLocks noChangeAspect="1"/>
          </p:cNvGrpSpPr>
          <p:nvPr/>
        </p:nvGrpSpPr>
        <p:grpSpPr bwMode="auto">
          <a:xfrm>
            <a:off x="211860" y="5353845"/>
            <a:ext cx="8723264" cy="1331913"/>
            <a:chOff x="-3905250" y="4294188"/>
            <a:chExt cx="13011150" cy="1892300"/>
          </a:xfrm>
        </p:grpSpPr>
        <p:sp>
          <p:nvSpPr>
            <p:cNvPr id="7" name="Freeform 14"/>
            <p:cNvSpPr>
              <a:spLocks/>
            </p:cNvSpPr>
            <p:nvPr/>
          </p:nvSpPr>
          <p:spPr bwMode="hidden">
            <a:xfrm>
              <a:off x="4810093" y="4500559"/>
              <a:ext cx="4295807" cy="1016068"/>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907" fontAlgn="base">
                <a:spcBef>
                  <a:spcPct val="0"/>
                </a:spcBef>
                <a:spcAft>
                  <a:spcPct val="0"/>
                </a:spcAft>
              </a:pPr>
              <a:endParaRPr lang="en-US">
                <a:solidFill>
                  <a:prstClr val="black"/>
                </a:solidFill>
                <a:latin typeface="Arial" pitchFamily="34" charset="0"/>
              </a:endParaRPr>
            </a:p>
          </p:txBody>
        </p:sp>
        <p:sp>
          <p:nvSpPr>
            <p:cNvPr id="8" name="Freeform 18"/>
            <p:cNvSpPr>
              <a:spLocks/>
            </p:cNvSpPr>
            <p:nvPr/>
          </p:nvSpPr>
          <p:spPr bwMode="hidden">
            <a:xfrm>
              <a:off x="-309982" y="4317870"/>
              <a:ext cx="8280956" cy="121003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907" fontAlgn="base">
                <a:spcBef>
                  <a:spcPct val="0"/>
                </a:spcBef>
                <a:spcAft>
                  <a:spcPct val="0"/>
                </a:spcAft>
              </a:pPr>
              <a:endParaRPr lang="en-US">
                <a:solidFill>
                  <a:prstClr val="black"/>
                </a:solidFill>
                <a:latin typeface="Arial" pitchFamily="34" charset="0"/>
              </a:endParaRPr>
            </a:p>
          </p:txBody>
        </p:sp>
        <p:sp>
          <p:nvSpPr>
            <p:cNvPr id="9" name="Freeform 22"/>
            <p:cNvSpPr>
              <a:spLocks/>
            </p:cNvSpPr>
            <p:nvPr/>
          </p:nvSpPr>
          <p:spPr bwMode="hidden">
            <a:xfrm>
              <a:off x="3347" y="4335913"/>
              <a:ext cx="8166128" cy="110177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1907" fontAlgn="base">
                <a:spcBef>
                  <a:spcPct val="0"/>
                </a:spcBef>
                <a:spcAft>
                  <a:spcPct val="0"/>
                </a:spcAft>
              </a:pPr>
              <a:endParaRPr lang="en-US">
                <a:solidFill>
                  <a:prstClr val="black"/>
                </a:solidFill>
                <a:latin typeface="Arial" pitchFamily="34" charset="0"/>
              </a:endParaRPr>
            </a:p>
          </p:txBody>
        </p:sp>
        <p:sp>
          <p:nvSpPr>
            <p:cNvPr id="10" name="Freeform 26"/>
            <p:cNvSpPr>
              <a:spLocks/>
            </p:cNvSpPr>
            <p:nvPr/>
          </p:nvSpPr>
          <p:spPr bwMode="hidden">
            <a:xfrm>
              <a:off x="4155842" y="4316742"/>
              <a:ext cx="4940267"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1907" fontAlgn="base">
                <a:spcBef>
                  <a:spcPct val="0"/>
                </a:spcBef>
                <a:spcAft>
                  <a:spcPct val="0"/>
                </a:spcAft>
              </a:pPr>
              <a:endParaRPr lang="en-US">
                <a:solidFill>
                  <a:prstClr val="black"/>
                </a:solidFill>
                <a:latin typeface="Arial" pitchFamily="34" charset="0"/>
              </a:endParaRPr>
            </a:p>
          </p:txBody>
        </p:sp>
        <p:sp useBgFill="1">
          <p:nvSpPr>
            <p:cNvPr id="11" name="Freeform 2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907" fontAlgn="base">
                <a:spcBef>
                  <a:spcPct val="0"/>
                </a:spcBef>
                <a:spcAft>
                  <a:spcPct val="0"/>
                </a:spcAft>
              </a:pPr>
              <a:endParaRPr lang="en-US">
                <a:solidFill>
                  <a:prstClr val="black"/>
                </a:solidFill>
                <a:latin typeface="Arial" pitchFamily="34" charset="0"/>
              </a:endParaRPr>
            </a:p>
          </p:txBody>
        </p:sp>
      </p:grpSp>
      <p:sp>
        <p:nvSpPr>
          <p:cNvPr id="2" name="Title 1"/>
          <p:cNvSpPr>
            <a:spLocks noGrp="1"/>
          </p:cNvSpPr>
          <p:nvPr>
            <p:ph type="title"/>
          </p:nvPr>
        </p:nvSpPr>
        <p:spPr>
          <a:xfrm>
            <a:off x="4874156"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41" y="2785542"/>
            <a:ext cx="3818467" cy="2421467"/>
          </a:xfrm>
        </p:spPr>
        <p:txBody>
          <a:bodyPr>
            <a:normAutofit/>
          </a:bodyPr>
          <a:lstStyle>
            <a:lvl1pPr marL="0" indent="0">
              <a:buNone/>
              <a:defRPr sz="1800">
                <a:solidFill>
                  <a:srgbClr val="FFFFFF"/>
                </a:solidFill>
              </a:defRPr>
            </a:lvl1pPr>
            <a:lvl2pPr marL="456499" indent="0">
              <a:buNone/>
              <a:defRPr sz="1200"/>
            </a:lvl2pPr>
            <a:lvl3pPr marL="913000" indent="0">
              <a:buNone/>
              <a:defRPr sz="1000"/>
            </a:lvl3pPr>
            <a:lvl4pPr marL="1369496" indent="0">
              <a:buNone/>
              <a:defRPr sz="900"/>
            </a:lvl4pPr>
            <a:lvl5pPr marL="1825998" indent="0">
              <a:buNone/>
              <a:defRPr sz="900"/>
            </a:lvl5pPr>
            <a:lvl6pPr marL="2282496" indent="0">
              <a:buNone/>
              <a:defRPr sz="900"/>
            </a:lvl6pPr>
            <a:lvl7pPr marL="2738995" indent="0">
              <a:buNone/>
              <a:defRPr sz="900"/>
            </a:lvl7pPr>
            <a:lvl8pPr marL="3195494" indent="0">
              <a:buNone/>
              <a:defRPr sz="900"/>
            </a:lvl8pPr>
            <a:lvl9pPr marL="3651994"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6499" indent="0">
              <a:buNone/>
              <a:defRPr sz="2800"/>
            </a:lvl2pPr>
            <a:lvl3pPr marL="913000" indent="0">
              <a:buNone/>
              <a:defRPr sz="2400"/>
            </a:lvl3pPr>
            <a:lvl4pPr marL="1369496" indent="0">
              <a:buNone/>
              <a:defRPr sz="2000"/>
            </a:lvl4pPr>
            <a:lvl5pPr marL="1825998" indent="0">
              <a:buNone/>
              <a:defRPr sz="2000"/>
            </a:lvl5pPr>
            <a:lvl6pPr marL="2282496" indent="0">
              <a:buNone/>
              <a:defRPr sz="2000"/>
            </a:lvl6pPr>
            <a:lvl7pPr marL="2738995" indent="0">
              <a:buNone/>
              <a:defRPr sz="2000"/>
            </a:lvl7pPr>
            <a:lvl8pPr marL="3195494" indent="0">
              <a:buNone/>
              <a:defRPr sz="2000"/>
            </a:lvl8pPr>
            <a:lvl9pPr marL="3651994" indent="0">
              <a:buNone/>
              <a:defRPr sz="2000"/>
            </a:lvl9pPr>
          </a:lstStyle>
          <a:p>
            <a:pPr lvl="0"/>
            <a:r>
              <a:rPr lang="en-US" noProof="0" smtClean="0"/>
              <a:t>Click icon to add picture</a:t>
            </a:r>
            <a:endParaRPr lang="en-US" noProof="0" dirty="0"/>
          </a:p>
        </p:txBody>
      </p:sp>
      <p:sp>
        <p:nvSpPr>
          <p:cNvPr id="12" name="Date Placeholder 4"/>
          <p:cNvSpPr>
            <a:spLocks noGrp="1"/>
          </p:cNvSpPr>
          <p:nvPr>
            <p:ph type="dt" sz="half" idx="10"/>
          </p:nvPr>
        </p:nvSpPr>
        <p:spPr/>
        <p:txBody>
          <a:bodyPr/>
          <a:lstStyle>
            <a:lvl1pPr defTabSz="912685" fontAlgn="base">
              <a:spcBef>
                <a:spcPct val="0"/>
              </a:spcBef>
              <a:spcAft>
                <a:spcPct val="0"/>
              </a:spcAft>
              <a:defRPr>
                <a:latin typeface="Arial" pitchFamily="34" charset="0"/>
              </a:defRPr>
            </a:lvl1pPr>
          </a:lstStyle>
          <a:p>
            <a:pPr>
              <a:defRPr/>
            </a:pPr>
            <a:fld id="{16AF5088-C119-4105-9CD1-9785FA1526B0}" type="datetime1">
              <a:rPr lang="en-US"/>
              <a:pPr>
                <a:defRPr/>
              </a:pPr>
              <a:t>7/26/2019</a:t>
            </a:fld>
            <a:endParaRPr lang="en-US"/>
          </a:p>
        </p:txBody>
      </p:sp>
      <p:sp>
        <p:nvSpPr>
          <p:cNvPr id="13" name="Footer Placeholder 5"/>
          <p:cNvSpPr>
            <a:spLocks noGrp="1"/>
          </p:cNvSpPr>
          <p:nvPr>
            <p:ph type="ftr" sz="quarter" idx="11"/>
          </p:nvPr>
        </p:nvSpPr>
        <p:spPr/>
        <p:txBody>
          <a:bodyPr/>
          <a:lstStyle>
            <a:lvl1pPr defTabSz="912685" fontAlgn="base">
              <a:spcBef>
                <a:spcPct val="0"/>
              </a:spcBef>
              <a:spcAft>
                <a:spcPct val="0"/>
              </a:spcAft>
              <a:defRPr>
                <a:latin typeface="Arial" pitchFamily="34" charset="0"/>
              </a:defRPr>
            </a:lvl1pPr>
          </a:lstStyle>
          <a:p>
            <a:pPr>
              <a:defRPr/>
            </a:pPr>
            <a:endParaRPr lang="en-US"/>
          </a:p>
        </p:txBody>
      </p:sp>
      <p:sp>
        <p:nvSpPr>
          <p:cNvPr id="14" name="Slide Number Placeholder 6"/>
          <p:cNvSpPr>
            <a:spLocks noGrp="1"/>
          </p:cNvSpPr>
          <p:nvPr>
            <p:ph type="sldNum" sz="quarter" idx="12"/>
          </p:nvPr>
        </p:nvSpPr>
        <p:spPr/>
        <p:txBody>
          <a:bodyPr/>
          <a:lstStyle>
            <a:lvl1pPr defTabSz="912685" fontAlgn="base">
              <a:spcBef>
                <a:spcPct val="0"/>
              </a:spcBef>
              <a:spcAft>
                <a:spcPct val="0"/>
              </a:spcAft>
              <a:defRPr>
                <a:latin typeface="Arial" pitchFamily="34" charset="0"/>
              </a:defRPr>
            </a:lvl1pPr>
          </a:lstStyle>
          <a:p>
            <a:pPr>
              <a:defRPr/>
            </a:pPr>
            <a:fld id="{AF818F01-96A4-472A-9BFA-343A30B273F8}" type="slidenum">
              <a:rPr lang="en-US"/>
              <a:pPr>
                <a:defRPr/>
              </a:pPr>
              <a:t>‹#›</a:t>
            </a:fld>
            <a:endParaRPr lang="en-US"/>
          </a:p>
        </p:txBody>
      </p:sp>
    </p:spTree>
    <p:extLst>
      <p:ext uri="{BB962C8B-B14F-4D97-AF65-F5344CB8AC3E}">
        <p14:creationId xmlns:p14="http://schemas.microsoft.com/office/powerpoint/2010/main" val="370836987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2685" fontAlgn="base">
              <a:spcBef>
                <a:spcPct val="0"/>
              </a:spcBef>
              <a:spcAft>
                <a:spcPct val="0"/>
              </a:spcAft>
              <a:defRPr>
                <a:latin typeface="Arial" pitchFamily="34" charset="0"/>
              </a:defRPr>
            </a:lvl1pPr>
          </a:lstStyle>
          <a:p>
            <a:pPr>
              <a:defRPr/>
            </a:pPr>
            <a:fld id="{AD12E7AC-05CF-4051-8560-BA3EF003EE9E}" type="datetime1">
              <a:rPr lang="en-US"/>
              <a:pPr>
                <a:defRPr/>
              </a:pPr>
              <a:t>7/26/2019</a:t>
            </a:fld>
            <a:endParaRPr lang="en-US"/>
          </a:p>
        </p:txBody>
      </p:sp>
      <p:sp>
        <p:nvSpPr>
          <p:cNvPr id="5" name="Footer Placeholder 4"/>
          <p:cNvSpPr>
            <a:spLocks noGrp="1"/>
          </p:cNvSpPr>
          <p:nvPr>
            <p:ph type="ftr" sz="quarter" idx="11"/>
          </p:nvPr>
        </p:nvSpPr>
        <p:spPr/>
        <p:txBody>
          <a:bodyPr/>
          <a:lstStyle>
            <a:lvl1pPr defTabSz="912685"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2685" fontAlgn="base">
              <a:spcBef>
                <a:spcPct val="0"/>
              </a:spcBef>
              <a:spcAft>
                <a:spcPct val="0"/>
              </a:spcAft>
              <a:defRPr>
                <a:latin typeface="Arial" pitchFamily="34" charset="0"/>
              </a:defRPr>
            </a:lvl1pPr>
          </a:lstStyle>
          <a:p>
            <a:pPr>
              <a:defRPr/>
            </a:pPr>
            <a:fld id="{DE99B767-6820-4384-9E28-C0A735A28FFC}" type="slidenum">
              <a:rPr lang="en-US"/>
              <a:pPr>
                <a:defRPr/>
              </a:pPr>
              <a:t>‹#›</a:t>
            </a:fld>
            <a:endParaRPr lang="en-US"/>
          </a:p>
        </p:txBody>
      </p:sp>
    </p:spTree>
    <p:extLst>
      <p:ext uri="{BB962C8B-B14F-4D97-AF65-F5344CB8AC3E}">
        <p14:creationId xmlns:p14="http://schemas.microsoft.com/office/powerpoint/2010/main" val="351610797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572" y="228601"/>
            <a:ext cx="8695811" cy="1426369"/>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48" rIns="91298" bIns="45648" anchor="ctr"/>
          <a:lstStyle/>
          <a:p>
            <a:pPr algn="ctr" defTabSz="913000">
              <a:defRPr/>
            </a:pPr>
            <a:endParaRPr lang="en-US">
              <a:solidFill>
                <a:prstClr val="white"/>
              </a:solidFill>
            </a:endParaRPr>
          </a:p>
        </p:txBody>
      </p:sp>
      <p:grpSp>
        <p:nvGrpSpPr>
          <p:cNvPr id="5" name="Group 15"/>
          <p:cNvGrpSpPr>
            <a:grpSpLocks noChangeAspect="1"/>
          </p:cNvGrpSpPr>
          <p:nvPr/>
        </p:nvGrpSpPr>
        <p:grpSpPr bwMode="auto">
          <a:xfrm>
            <a:off x="211860" y="714376"/>
            <a:ext cx="8723264" cy="1331119"/>
            <a:chOff x="-3905250" y="4294188"/>
            <a:chExt cx="13011150" cy="1892300"/>
          </a:xfrm>
        </p:grpSpPr>
        <p:sp>
          <p:nvSpPr>
            <p:cNvPr id="6" name="Freeform 14"/>
            <p:cNvSpPr>
              <a:spLocks/>
            </p:cNvSpPr>
            <p:nvPr/>
          </p:nvSpPr>
          <p:spPr bwMode="hidden">
            <a:xfrm>
              <a:off x="4810093" y="4500683"/>
              <a:ext cx="4295807" cy="101554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907" fontAlgn="base">
                <a:spcBef>
                  <a:spcPct val="0"/>
                </a:spcBef>
                <a:spcAft>
                  <a:spcPct val="0"/>
                </a:spcAft>
              </a:pPr>
              <a:endParaRPr lang="en-US">
                <a:solidFill>
                  <a:prstClr val="black"/>
                </a:solidFill>
                <a:latin typeface="Arial" pitchFamily="34" charset="0"/>
              </a:endParaRPr>
            </a:p>
          </p:txBody>
        </p:sp>
        <p:sp>
          <p:nvSpPr>
            <p:cNvPr id="7" name="Freeform 18"/>
            <p:cNvSpPr>
              <a:spLocks/>
            </p:cNvSpPr>
            <p:nvPr/>
          </p:nvSpPr>
          <p:spPr bwMode="hidden">
            <a:xfrm>
              <a:off x="-309982" y="4317884"/>
              <a:ext cx="8280956" cy="1209627"/>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907" fontAlgn="base">
                <a:spcBef>
                  <a:spcPct val="0"/>
                </a:spcBef>
                <a:spcAft>
                  <a:spcPct val="0"/>
                </a:spcAft>
              </a:pPr>
              <a:endParaRPr lang="en-US">
                <a:solidFill>
                  <a:prstClr val="black"/>
                </a:solidFill>
                <a:latin typeface="Arial" pitchFamily="34" charset="0"/>
              </a:endParaRPr>
            </a:p>
          </p:txBody>
        </p:sp>
        <p:sp>
          <p:nvSpPr>
            <p:cNvPr id="8" name="Freeform 22"/>
            <p:cNvSpPr>
              <a:spLocks/>
            </p:cNvSpPr>
            <p:nvPr/>
          </p:nvSpPr>
          <p:spPr bwMode="hidden">
            <a:xfrm>
              <a:off x="3347" y="4335939"/>
              <a:ext cx="8166128" cy="1101303"/>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1907" fontAlgn="base">
                <a:spcBef>
                  <a:spcPct val="0"/>
                </a:spcBef>
                <a:spcAft>
                  <a:spcPct val="0"/>
                </a:spcAft>
              </a:pPr>
              <a:endParaRPr lang="en-US">
                <a:solidFill>
                  <a:prstClr val="black"/>
                </a:solidFill>
                <a:latin typeface="Arial" pitchFamily="34" charset="0"/>
              </a:endParaRPr>
            </a:p>
          </p:txBody>
        </p:sp>
        <p:sp>
          <p:nvSpPr>
            <p:cNvPr id="9" name="Freeform 26"/>
            <p:cNvSpPr>
              <a:spLocks/>
            </p:cNvSpPr>
            <p:nvPr/>
          </p:nvSpPr>
          <p:spPr bwMode="hidden">
            <a:xfrm>
              <a:off x="4155842" y="4316756"/>
              <a:ext cx="4940267" cy="92640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1907" fontAlgn="base">
                <a:spcBef>
                  <a:spcPct val="0"/>
                </a:spcBef>
                <a:spcAft>
                  <a:spcPct val="0"/>
                </a:spcAft>
              </a:pPr>
              <a:endParaRPr lang="en-US">
                <a:solidFill>
                  <a:prstClr val="black"/>
                </a:solidFill>
                <a:latin typeface="Arial" pitchFamily="34" charset="0"/>
              </a:endParaRPr>
            </a:p>
          </p:txBody>
        </p:sp>
        <p:sp useBgFill="1">
          <p:nvSpPr>
            <p:cNvPr id="10" name="Freeform 25"/>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907" fontAlgn="base">
                <a:spcBef>
                  <a:spcPct val="0"/>
                </a:spcBef>
                <a:spcAft>
                  <a:spcPct val="0"/>
                </a:spcAft>
              </a:pPr>
              <a:endParaRPr lang="en-US">
                <a:solidFill>
                  <a:prstClr val="black"/>
                </a:solidFill>
                <a:latin typeface="Arial" pitchFamily="34" charset="0"/>
              </a:endParaRPr>
            </a:p>
          </p:txBody>
        </p:sp>
      </p:grpSp>
      <p:sp>
        <p:nvSpPr>
          <p:cNvPr id="2" name="Vertical Title 1"/>
          <p:cNvSpPr>
            <a:spLocks noGrp="1"/>
          </p:cNvSpPr>
          <p:nvPr>
            <p:ph type="title" orient="vert"/>
          </p:nvPr>
        </p:nvSpPr>
        <p:spPr>
          <a:xfrm>
            <a:off x="6629400" y="1447803"/>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defTabSz="912685" fontAlgn="base">
              <a:spcBef>
                <a:spcPct val="0"/>
              </a:spcBef>
              <a:spcAft>
                <a:spcPct val="0"/>
              </a:spcAft>
              <a:defRPr>
                <a:latin typeface="Arial" pitchFamily="34" charset="0"/>
              </a:defRPr>
            </a:lvl1pPr>
          </a:lstStyle>
          <a:p>
            <a:pPr>
              <a:defRPr/>
            </a:pPr>
            <a:fld id="{FE9C2B8B-BDDE-42BE-911C-889B2A1FCCF6}" type="datetime1">
              <a:rPr lang="en-US"/>
              <a:pPr>
                <a:defRPr/>
              </a:pPr>
              <a:t>7/26/2019</a:t>
            </a:fld>
            <a:endParaRPr lang="en-US"/>
          </a:p>
        </p:txBody>
      </p:sp>
      <p:sp>
        <p:nvSpPr>
          <p:cNvPr id="12" name="Footer Placeholder 4"/>
          <p:cNvSpPr>
            <a:spLocks noGrp="1"/>
          </p:cNvSpPr>
          <p:nvPr>
            <p:ph type="ftr" sz="quarter" idx="11"/>
          </p:nvPr>
        </p:nvSpPr>
        <p:spPr/>
        <p:txBody>
          <a:bodyPr/>
          <a:lstStyle>
            <a:lvl1pPr defTabSz="912685" fontAlgn="base">
              <a:spcBef>
                <a:spcPct val="0"/>
              </a:spcBef>
              <a:spcAft>
                <a:spcPct val="0"/>
              </a:spcAft>
              <a:defRPr>
                <a:latin typeface="Arial" pitchFamily="34" charset="0"/>
              </a:defRPr>
            </a:lvl1pPr>
          </a:lstStyle>
          <a:p>
            <a:pPr>
              <a:defRPr/>
            </a:pPr>
            <a:endParaRPr lang="en-US"/>
          </a:p>
        </p:txBody>
      </p:sp>
      <p:sp>
        <p:nvSpPr>
          <p:cNvPr id="13" name="Slide Number Placeholder 5"/>
          <p:cNvSpPr>
            <a:spLocks noGrp="1"/>
          </p:cNvSpPr>
          <p:nvPr>
            <p:ph type="sldNum" sz="quarter" idx="12"/>
          </p:nvPr>
        </p:nvSpPr>
        <p:spPr/>
        <p:txBody>
          <a:bodyPr/>
          <a:lstStyle>
            <a:lvl1pPr defTabSz="912685" fontAlgn="base">
              <a:spcBef>
                <a:spcPct val="0"/>
              </a:spcBef>
              <a:spcAft>
                <a:spcPct val="0"/>
              </a:spcAft>
              <a:defRPr>
                <a:latin typeface="Arial" pitchFamily="34" charset="0"/>
              </a:defRPr>
            </a:lvl1pPr>
          </a:lstStyle>
          <a:p>
            <a:pPr>
              <a:defRPr/>
            </a:pPr>
            <a:fld id="{562A5B33-007F-4559-AE07-6CB116318046}" type="slidenum">
              <a:rPr lang="en-US"/>
              <a:pPr>
                <a:defRPr/>
              </a:pPr>
              <a:t>‹#›</a:t>
            </a:fld>
            <a:endParaRPr lang="en-US"/>
          </a:p>
        </p:txBody>
      </p:sp>
    </p:spTree>
    <p:extLst>
      <p:ext uri="{BB962C8B-B14F-4D97-AF65-F5344CB8AC3E}">
        <p14:creationId xmlns:p14="http://schemas.microsoft.com/office/powerpoint/2010/main" val="293342490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346947"/>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4299697"/>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484779"/>
            <a:ext cx="7667244"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788670" y="1432223"/>
            <a:ext cx="7475220" cy="3035808"/>
          </a:xfrm>
        </p:spPr>
        <p:txBody>
          <a:bodyPr anchor="ctr">
            <a:noAutofit/>
          </a:bodyPr>
          <a:lstStyle>
            <a:lvl1pPr algn="l">
              <a:lnSpc>
                <a:spcPct val="80000"/>
              </a:lnSpc>
              <a:defRPr sz="72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7/26/2019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194550" y="4289334"/>
            <a:ext cx="895401" cy="640080"/>
          </a:xfrm>
        </p:spPr>
        <p:txBody>
          <a:bodyPr/>
          <a:lstStyle>
            <a:lvl1pPr>
              <a:defRPr sz="21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5590452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7/26/2019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9702825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02386" y="2194560"/>
            <a:ext cx="3566160" cy="39776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73168" y="2194560"/>
            <a:ext cx="3566160" cy="39776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7/26/2019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196613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00100" y="2048256"/>
            <a:ext cx="3566160" cy="64008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02386" y="2743200"/>
            <a:ext cx="3566160" cy="32918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73168" y="2048256"/>
            <a:ext cx="3566160" cy="64008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773168" y="2743200"/>
            <a:ext cx="3566160" cy="32918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7/26/2019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8536127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7/26/2019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25051430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7/26/2019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1020956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571" y="228600"/>
            <a:ext cx="8695811" cy="603488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16" tIns="45657" rIns="91316" bIns="45657" anchor="ctr"/>
          <a:lstStyle/>
          <a:p>
            <a:pPr algn="ctr" defTabSz="913175">
              <a:defRPr/>
            </a:pPr>
            <a:endParaRPr lang="en-US">
              <a:solidFill>
                <a:prstClr val="white"/>
              </a:solidFill>
            </a:endParaRPr>
          </a:p>
        </p:txBody>
      </p:sp>
      <p:grpSp>
        <p:nvGrpSpPr>
          <p:cNvPr id="5" name="Group 9"/>
          <p:cNvGrpSpPr>
            <a:grpSpLocks noChangeAspect="1"/>
          </p:cNvGrpSpPr>
          <p:nvPr/>
        </p:nvGrpSpPr>
        <p:grpSpPr bwMode="auto">
          <a:xfrm>
            <a:off x="211860" y="5353844"/>
            <a:ext cx="8723264" cy="1331913"/>
            <a:chOff x="-3905250" y="4294188"/>
            <a:chExt cx="13011150" cy="1892300"/>
          </a:xfrm>
        </p:grpSpPr>
        <p:sp>
          <p:nvSpPr>
            <p:cNvPr id="6" name="Freeform 14"/>
            <p:cNvSpPr>
              <a:spLocks/>
            </p:cNvSpPr>
            <p:nvPr/>
          </p:nvSpPr>
          <p:spPr bwMode="hidden">
            <a:xfrm>
              <a:off x="4810093" y="4500559"/>
              <a:ext cx="4295807" cy="1016068"/>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7" name="Freeform 18"/>
            <p:cNvSpPr>
              <a:spLocks/>
            </p:cNvSpPr>
            <p:nvPr/>
          </p:nvSpPr>
          <p:spPr bwMode="hidden">
            <a:xfrm>
              <a:off x="-309982" y="4317870"/>
              <a:ext cx="8280956" cy="121003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8" name="Freeform 22"/>
            <p:cNvSpPr>
              <a:spLocks/>
            </p:cNvSpPr>
            <p:nvPr/>
          </p:nvSpPr>
          <p:spPr bwMode="hidden">
            <a:xfrm>
              <a:off x="3347" y="4335913"/>
              <a:ext cx="8166128" cy="110177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9" name="Freeform 26"/>
            <p:cNvSpPr>
              <a:spLocks/>
            </p:cNvSpPr>
            <p:nvPr/>
          </p:nvSpPr>
          <p:spPr bwMode="hidden">
            <a:xfrm>
              <a:off x="4155842" y="4316742"/>
              <a:ext cx="4940267"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6587" indent="0" algn="ctr">
              <a:buNone/>
              <a:defRPr>
                <a:solidFill>
                  <a:schemeClr val="tx1">
                    <a:tint val="75000"/>
                  </a:schemeClr>
                </a:solidFill>
              </a:defRPr>
            </a:lvl2pPr>
            <a:lvl3pPr marL="913175" indent="0" algn="ctr">
              <a:buNone/>
              <a:defRPr>
                <a:solidFill>
                  <a:schemeClr val="tx1">
                    <a:tint val="75000"/>
                  </a:schemeClr>
                </a:solidFill>
              </a:defRPr>
            </a:lvl3pPr>
            <a:lvl4pPr marL="1369759" indent="0" algn="ctr">
              <a:buNone/>
              <a:defRPr>
                <a:solidFill>
                  <a:schemeClr val="tx1">
                    <a:tint val="75000"/>
                  </a:schemeClr>
                </a:solidFill>
              </a:defRPr>
            </a:lvl4pPr>
            <a:lvl5pPr marL="1826348" indent="0" algn="ctr">
              <a:buNone/>
              <a:defRPr>
                <a:solidFill>
                  <a:schemeClr val="tx1">
                    <a:tint val="75000"/>
                  </a:schemeClr>
                </a:solidFill>
              </a:defRPr>
            </a:lvl5pPr>
            <a:lvl6pPr marL="2282934" indent="0" algn="ctr">
              <a:buNone/>
              <a:defRPr>
                <a:solidFill>
                  <a:schemeClr val="tx1">
                    <a:tint val="75000"/>
                  </a:schemeClr>
                </a:solidFill>
              </a:defRPr>
            </a:lvl6pPr>
            <a:lvl7pPr marL="2739520" indent="0" algn="ctr">
              <a:buNone/>
              <a:defRPr>
                <a:solidFill>
                  <a:schemeClr val="tx1">
                    <a:tint val="75000"/>
                  </a:schemeClr>
                </a:solidFill>
              </a:defRPr>
            </a:lvl7pPr>
            <a:lvl8pPr marL="3196107" indent="0" algn="ctr">
              <a:buNone/>
              <a:defRPr>
                <a:solidFill>
                  <a:schemeClr val="tx1">
                    <a:tint val="75000"/>
                  </a:schemeClr>
                </a:solidFill>
              </a:defRPr>
            </a:lvl8pPr>
            <a:lvl9pPr marL="3652694"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defTabSz="912860" fontAlgn="base">
              <a:spcBef>
                <a:spcPct val="0"/>
              </a:spcBef>
              <a:spcAft>
                <a:spcPct val="0"/>
              </a:spcAft>
              <a:defRPr>
                <a:latin typeface="Arial" pitchFamily="34" charset="0"/>
              </a:defRPr>
            </a:lvl1pPr>
          </a:lstStyle>
          <a:p>
            <a:pPr>
              <a:defRPr/>
            </a:pPr>
            <a:fld id="{0793FA42-F021-41A3-93FF-73A3554CEB8A}" type="datetime1">
              <a:rPr lang="en-US"/>
              <a:pPr>
                <a:defRPr/>
              </a:pPr>
              <a:t>7/26/2019</a:t>
            </a:fld>
            <a:endParaRPr lang="en-US"/>
          </a:p>
        </p:txBody>
      </p:sp>
      <p:sp>
        <p:nvSpPr>
          <p:cNvPr id="12" name="Footer Placeholder 4"/>
          <p:cNvSpPr>
            <a:spLocks noGrp="1"/>
          </p:cNvSpPr>
          <p:nvPr>
            <p:ph type="ftr" sz="quarter" idx="11"/>
          </p:nvPr>
        </p:nvSpPr>
        <p:spPr/>
        <p:txBody>
          <a:bodyPr/>
          <a:lstStyle>
            <a:lvl1pPr defTabSz="912860" fontAlgn="base">
              <a:spcBef>
                <a:spcPct val="0"/>
              </a:spcBef>
              <a:spcAft>
                <a:spcPct val="0"/>
              </a:spcAft>
              <a:defRPr>
                <a:latin typeface="Arial" pitchFamily="34" charset="0"/>
              </a:defRPr>
            </a:lvl1pPr>
          </a:lstStyle>
          <a:p>
            <a:pPr>
              <a:defRPr/>
            </a:pPr>
            <a:endParaRPr lang="en-US"/>
          </a:p>
        </p:txBody>
      </p:sp>
      <p:sp>
        <p:nvSpPr>
          <p:cNvPr id="13" name="Slide Number Placeholder 5"/>
          <p:cNvSpPr>
            <a:spLocks noGrp="1"/>
          </p:cNvSpPr>
          <p:nvPr>
            <p:ph type="sldNum" sz="quarter" idx="12"/>
          </p:nvPr>
        </p:nvSpPr>
        <p:spPr/>
        <p:txBody>
          <a:bodyPr/>
          <a:lstStyle>
            <a:lvl1pPr defTabSz="912860" fontAlgn="base">
              <a:spcBef>
                <a:spcPct val="0"/>
              </a:spcBef>
              <a:spcAft>
                <a:spcPct val="0"/>
              </a:spcAft>
              <a:defRPr>
                <a:latin typeface="Arial" pitchFamily="34" charset="0"/>
              </a:defRPr>
            </a:lvl1pPr>
          </a:lstStyle>
          <a:p>
            <a:pPr>
              <a:defRPr/>
            </a:pPr>
            <a:fld id="{A8D3BD20-FC6F-4D8C-AB5C-429C89FC297E}" type="slidenum">
              <a:rPr lang="en-US"/>
              <a:pPr>
                <a:defRPr/>
              </a:pPr>
              <a:t>‹#›</a:t>
            </a:fld>
            <a:endParaRPr lang="en-US"/>
          </a:p>
        </p:txBody>
      </p:sp>
    </p:spTree>
    <p:extLst>
      <p:ext uri="{BB962C8B-B14F-4D97-AF65-F5344CB8AC3E}">
        <p14:creationId xmlns:p14="http://schemas.microsoft.com/office/powerpoint/2010/main" val="3796129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0"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4" y="3852863"/>
            <a:ext cx="6135687" cy="1633538"/>
          </a:xfrm>
        </p:spPr>
        <p:txBody>
          <a:bodyPr anchor="b"/>
          <a:lstStyle>
            <a:lvl1pPr marL="0" indent="0">
              <a:buNone/>
              <a:defRPr sz="2000">
                <a:solidFill>
                  <a:schemeClr val="tx1">
                    <a:tint val="75000"/>
                  </a:schemeClr>
                </a:solidFill>
              </a:defRPr>
            </a:lvl1pPr>
            <a:lvl2pPr marL="456587" indent="0">
              <a:buNone/>
              <a:defRPr sz="1800">
                <a:solidFill>
                  <a:schemeClr val="tx1">
                    <a:tint val="75000"/>
                  </a:schemeClr>
                </a:solidFill>
              </a:defRPr>
            </a:lvl2pPr>
            <a:lvl3pPr marL="913175" indent="0">
              <a:buNone/>
              <a:defRPr sz="1600">
                <a:solidFill>
                  <a:schemeClr val="tx1">
                    <a:tint val="75000"/>
                  </a:schemeClr>
                </a:solidFill>
              </a:defRPr>
            </a:lvl3pPr>
            <a:lvl4pPr marL="1369759" indent="0">
              <a:buNone/>
              <a:defRPr sz="1400">
                <a:solidFill>
                  <a:schemeClr val="tx1">
                    <a:tint val="75000"/>
                  </a:schemeClr>
                </a:solidFill>
              </a:defRPr>
            </a:lvl4pPr>
            <a:lvl5pPr marL="1826348" indent="0">
              <a:buNone/>
              <a:defRPr sz="1400">
                <a:solidFill>
                  <a:schemeClr val="tx1">
                    <a:tint val="75000"/>
                  </a:schemeClr>
                </a:solidFill>
              </a:defRPr>
            </a:lvl5pPr>
            <a:lvl6pPr marL="2282934" indent="0">
              <a:buNone/>
              <a:defRPr sz="1400">
                <a:solidFill>
                  <a:schemeClr val="tx1">
                    <a:tint val="75000"/>
                  </a:schemeClr>
                </a:solidFill>
              </a:defRPr>
            </a:lvl6pPr>
            <a:lvl7pPr marL="2739520" indent="0">
              <a:buNone/>
              <a:defRPr sz="1400">
                <a:solidFill>
                  <a:schemeClr val="tx1">
                    <a:tint val="75000"/>
                  </a:schemeClr>
                </a:solidFill>
              </a:defRPr>
            </a:lvl7pPr>
            <a:lvl8pPr marL="3196107" indent="0">
              <a:buNone/>
              <a:defRPr sz="1400">
                <a:solidFill>
                  <a:schemeClr val="tx1">
                    <a:tint val="75000"/>
                  </a:schemeClr>
                </a:solidFill>
              </a:defRPr>
            </a:lvl8pPr>
            <a:lvl9pPr marL="3652694"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88A5A9E2-F535-428D-9C79-C406352031D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6495BF2E-1EE6-4F68-B6B7-B0D162E6A8A3}" type="datetimeFigureOut">
              <a:rPr lang="en-US">
                <a:solidFill>
                  <a:srgbClr val="DFDCB7"/>
                </a:solidFill>
              </a:rPr>
              <a:pPr>
                <a:defRPr/>
              </a:pPr>
              <a:t>7/26/2019</a:t>
            </a:fld>
            <a:endParaRPr lang="en-US">
              <a:solidFill>
                <a:srgbClr val="DFDCB7"/>
              </a:solidFill>
            </a:endParaRPr>
          </a:p>
        </p:txBody>
      </p:sp>
    </p:spTree>
    <p:extLst>
      <p:ext uri="{BB962C8B-B14F-4D97-AF65-F5344CB8AC3E}">
        <p14:creationId xmlns:p14="http://schemas.microsoft.com/office/powerpoint/2010/main" val="33826710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defTabSz="912860" fontAlgn="base">
              <a:spcBef>
                <a:spcPct val="0"/>
              </a:spcBef>
              <a:spcAft>
                <a:spcPct val="0"/>
              </a:spcAft>
              <a:defRPr>
                <a:latin typeface="Arial" pitchFamily="34" charset="0"/>
              </a:defRPr>
            </a:lvl1pPr>
          </a:lstStyle>
          <a:p>
            <a:pPr>
              <a:defRPr/>
            </a:pPr>
            <a:fld id="{95B4E578-C033-4D7F-86B5-5C55EC1A8706}" type="datetime1">
              <a:rPr lang="en-US"/>
              <a:pPr>
                <a:defRPr/>
              </a:pPr>
              <a:t>7/26/2019</a:t>
            </a:fld>
            <a:endParaRPr lang="en-US"/>
          </a:p>
        </p:txBody>
      </p:sp>
      <p:sp>
        <p:nvSpPr>
          <p:cNvPr id="5" name="Footer Placeholder 4"/>
          <p:cNvSpPr>
            <a:spLocks noGrp="1"/>
          </p:cNvSpPr>
          <p:nvPr>
            <p:ph type="ftr" sz="quarter" idx="11"/>
          </p:nvPr>
        </p:nvSpPr>
        <p:spPr/>
        <p:txBody>
          <a:bodyPr/>
          <a:lstStyle>
            <a:lvl1pPr defTabSz="91286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2860" fontAlgn="base">
              <a:spcBef>
                <a:spcPct val="0"/>
              </a:spcBef>
              <a:spcAft>
                <a:spcPct val="0"/>
              </a:spcAft>
              <a:defRPr>
                <a:latin typeface="Arial" pitchFamily="34" charset="0"/>
              </a:defRPr>
            </a:lvl1pPr>
          </a:lstStyle>
          <a:p>
            <a:pPr>
              <a:defRPr/>
            </a:pPr>
            <a:fld id="{E1E9C5C7-A298-447B-BF1D-859B9AA2B657}" type="slidenum">
              <a:rPr lang="en-US"/>
              <a:pPr>
                <a:defRPr/>
              </a:pPr>
              <a:t>‹#›</a:t>
            </a:fld>
            <a:endParaRPr lang="en-US"/>
          </a:p>
        </p:txBody>
      </p:sp>
    </p:spTree>
    <p:extLst>
      <p:ext uri="{BB962C8B-B14F-4D97-AF65-F5344CB8AC3E}">
        <p14:creationId xmlns:p14="http://schemas.microsoft.com/office/powerpoint/2010/main" val="405260566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571" y="228600"/>
            <a:ext cx="8695811" cy="4736307"/>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16" tIns="45657" rIns="91316" bIns="45657" anchor="ctr"/>
          <a:lstStyle/>
          <a:p>
            <a:pPr algn="ctr" defTabSz="913175">
              <a:defRPr/>
            </a:pPr>
            <a:endParaRPr lang="en-US">
              <a:solidFill>
                <a:prstClr val="white"/>
              </a:solidFill>
            </a:endParaRPr>
          </a:p>
        </p:txBody>
      </p:sp>
      <p:sp>
        <p:nvSpPr>
          <p:cNvPr id="5" name="Freeform 14"/>
          <p:cNvSpPr>
            <a:spLocks/>
          </p:cNvSpPr>
          <p:nvPr/>
        </p:nvSpPr>
        <p:spPr bwMode="hidden">
          <a:xfrm>
            <a:off x="6047262" y="4203700"/>
            <a:ext cx="2876523" cy="71358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316" tIns="45657" rIns="91316" bIns="45657"/>
          <a:lstStyle/>
          <a:p>
            <a:pPr defTabSz="912082" fontAlgn="base">
              <a:spcBef>
                <a:spcPct val="0"/>
              </a:spcBef>
              <a:spcAft>
                <a:spcPct val="0"/>
              </a:spcAft>
            </a:pPr>
            <a:endParaRPr lang="en-US">
              <a:solidFill>
                <a:prstClr val="black"/>
              </a:solidFill>
              <a:latin typeface="Arial" pitchFamily="34" charset="0"/>
            </a:endParaRPr>
          </a:p>
        </p:txBody>
      </p:sp>
      <p:sp>
        <p:nvSpPr>
          <p:cNvPr id="6" name="Freeform 18"/>
          <p:cNvSpPr>
            <a:spLocks/>
          </p:cNvSpPr>
          <p:nvPr/>
        </p:nvSpPr>
        <p:spPr bwMode="hidden">
          <a:xfrm>
            <a:off x="2619307" y="4075113"/>
            <a:ext cx="5544766" cy="850107"/>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316" tIns="45657" rIns="91316" bIns="45657"/>
          <a:lstStyle/>
          <a:p>
            <a:pPr defTabSz="912082" fontAlgn="base">
              <a:spcBef>
                <a:spcPct val="0"/>
              </a:spcBef>
              <a:spcAft>
                <a:spcPct val="0"/>
              </a:spcAft>
            </a:pPr>
            <a:endParaRPr lang="en-US">
              <a:solidFill>
                <a:prstClr val="black"/>
              </a:solidFill>
              <a:latin typeface="Arial" pitchFamily="34" charset="0"/>
            </a:endParaRPr>
          </a:p>
        </p:txBody>
      </p:sp>
      <p:sp>
        <p:nvSpPr>
          <p:cNvPr id="7" name="Freeform 22"/>
          <p:cNvSpPr>
            <a:spLocks/>
          </p:cNvSpPr>
          <p:nvPr/>
        </p:nvSpPr>
        <p:spPr bwMode="hidden">
          <a:xfrm>
            <a:off x="2828780" y="4087813"/>
            <a:ext cx="5467780" cy="773907"/>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91316" tIns="45657" rIns="91316" bIns="45657"/>
          <a:lstStyle/>
          <a:p>
            <a:pPr defTabSz="912082" fontAlgn="base">
              <a:spcBef>
                <a:spcPct val="0"/>
              </a:spcBef>
              <a:spcAft>
                <a:spcPct val="0"/>
              </a:spcAft>
            </a:pPr>
            <a:endParaRPr lang="en-US">
              <a:solidFill>
                <a:prstClr val="black"/>
              </a:solidFill>
              <a:latin typeface="Arial" pitchFamily="34" charset="0"/>
            </a:endParaRPr>
          </a:p>
        </p:txBody>
      </p:sp>
      <p:sp>
        <p:nvSpPr>
          <p:cNvPr id="8" name="Freeform 26"/>
          <p:cNvSpPr>
            <a:spLocks/>
          </p:cNvSpPr>
          <p:nvPr/>
        </p:nvSpPr>
        <p:spPr bwMode="hidden">
          <a:xfrm>
            <a:off x="5609219" y="4074319"/>
            <a:ext cx="3308001" cy="65166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91316" tIns="45657" rIns="91316" bIns="45657"/>
          <a:lstStyle/>
          <a:p>
            <a:pPr defTabSz="912082" fontAlgn="base">
              <a:spcBef>
                <a:spcPct val="0"/>
              </a:spcBef>
              <a:spcAft>
                <a:spcPct val="0"/>
              </a:spcAft>
            </a:pPr>
            <a:endParaRPr lang="en-US">
              <a:solidFill>
                <a:prstClr val="black"/>
              </a:solidFill>
              <a:latin typeface="Arial" pitchFamily="34" charset="0"/>
            </a:endParaRPr>
          </a:p>
        </p:txBody>
      </p:sp>
      <p:sp useBgFill="1">
        <p:nvSpPr>
          <p:cNvPr id="9" name="Freeform 10"/>
          <p:cNvSpPr>
            <a:spLocks/>
          </p:cNvSpPr>
          <p:nvPr/>
        </p:nvSpPr>
        <p:spPr bwMode="hidden">
          <a:xfrm>
            <a:off x="211860" y="4058444"/>
            <a:ext cx="8723264" cy="1330325"/>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lIns="91316" tIns="45657" rIns="91316" bIns="45657"/>
          <a:lstStyle/>
          <a:p>
            <a:pPr defTabSz="912082" fontAlgn="base">
              <a:spcBef>
                <a:spcPct val="0"/>
              </a:spcBef>
              <a:spcAft>
                <a:spcPct val="0"/>
              </a:spcAft>
            </a:pPr>
            <a:endParaRPr lang="en-US">
              <a:solidFill>
                <a:prstClr val="black"/>
              </a:solidFill>
              <a:latin typeface="Arial" pitchFamily="34" charset="0"/>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73" y="1437449"/>
            <a:ext cx="6417735" cy="939801"/>
          </a:xfrm>
        </p:spPr>
        <p:txBody>
          <a:bodyPr anchor="b">
            <a:normAutofit/>
          </a:bodyPr>
          <a:lstStyle>
            <a:lvl1pPr marL="0" indent="0" algn="ctr">
              <a:buNone/>
              <a:defRPr sz="2000">
                <a:solidFill>
                  <a:srgbClr val="FFFFFF"/>
                </a:solidFill>
              </a:defRPr>
            </a:lvl1pPr>
            <a:lvl2pPr marL="456587" indent="0">
              <a:buNone/>
              <a:defRPr sz="1800">
                <a:solidFill>
                  <a:schemeClr val="tx1">
                    <a:tint val="75000"/>
                  </a:schemeClr>
                </a:solidFill>
              </a:defRPr>
            </a:lvl2pPr>
            <a:lvl3pPr marL="913175" indent="0">
              <a:buNone/>
              <a:defRPr sz="1600">
                <a:solidFill>
                  <a:schemeClr val="tx1">
                    <a:tint val="75000"/>
                  </a:schemeClr>
                </a:solidFill>
              </a:defRPr>
            </a:lvl3pPr>
            <a:lvl4pPr marL="1369759" indent="0">
              <a:buNone/>
              <a:defRPr sz="1400">
                <a:solidFill>
                  <a:schemeClr val="tx1">
                    <a:tint val="75000"/>
                  </a:schemeClr>
                </a:solidFill>
              </a:defRPr>
            </a:lvl4pPr>
            <a:lvl5pPr marL="1826348" indent="0">
              <a:buNone/>
              <a:defRPr sz="1400">
                <a:solidFill>
                  <a:schemeClr val="tx1">
                    <a:tint val="75000"/>
                  </a:schemeClr>
                </a:solidFill>
              </a:defRPr>
            </a:lvl5pPr>
            <a:lvl6pPr marL="2282934" indent="0">
              <a:buNone/>
              <a:defRPr sz="1400">
                <a:solidFill>
                  <a:schemeClr val="tx1">
                    <a:tint val="75000"/>
                  </a:schemeClr>
                </a:solidFill>
              </a:defRPr>
            </a:lvl6pPr>
            <a:lvl7pPr marL="2739520" indent="0">
              <a:buNone/>
              <a:defRPr sz="1400">
                <a:solidFill>
                  <a:schemeClr val="tx1">
                    <a:tint val="75000"/>
                  </a:schemeClr>
                </a:solidFill>
              </a:defRPr>
            </a:lvl7pPr>
            <a:lvl8pPr marL="3196107" indent="0">
              <a:buNone/>
              <a:defRPr sz="1400">
                <a:solidFill>
                  <a:schemeClr val="tx1">
                    <a:tint val="75000"/>
                  </a:schemeClr>
                </a:solidFill>
              </a:defRPr>
            </a:lvl8pPr>
            <a:lvl9pPr marL="3652694"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defTabSz="912860" fontAlgn="base">
              <a:spcBef>
                <a:spcPct val="0"/>
              </a:spcBef>
              <a:spcAft>
                <a:spcPct val="0"/>
              </a:spcAft>
              <a:defRPr>
                <a:latin typeface="Arial" pitchFamily="34" charset="0"/>
              </a:defRPr>
            </a:lvl1pPr>
          </a:lstStyle>
          <a:p>
            <a:pPr>
              <a:defRPr/>
            </a:pPr>
            <a:fld id="{0C0CAA2F-A4ED-44CF-B83A-50425CFFDDFD}" type="datetime1">
              <a:rPr lang="en-US"/>
              <a:pPr>
                <a:defRPr/>
              </a:pPr>
              <a:t>7/26/2019</a:t>
            </a:fld>
            <a:endParaRPr lang="en-US"/>
          </a:p>
        </p:txBody>
      </p:sp>
      <p:sp>
        <p:nvSpPr>
          <p:cNvPr id="11" name="Footer Placeholder 4"/>
          <p:cNvSpPr>
            <a:spLocks noGrp="1"/>
          </p:cNvSpPr>
          <p:nvPr>
            <p:ph type="ftr" sz="quarter" idx="11"/>
          </p:nvPr>
        </p:nvSpPr>
        <p:spPr/>
        <p:txBody>
          <a:bodyPr/>
          <a:lstStyle>
            <a:lvl1pPr defTabSz="912860" fontAlgn="base">
              <a:spcBef>
                <a:spcPct val="0"/>
              </a:spcBef>
              <a:spcAft>
                <a:spcPct val="0"/>
              </a:spcAft>
              <a:defRPr>
                <a:latin typeface="Arial" pitchFamily="34" charset="0"/>
              </a:defRPr>
            </a:lvl1pPr>
          </a:lstStyle>
          <a:p>
            <a:pPr>
              <a:defRPr/>
            </a:pPr>
            <a:endParaRPr lang="en-US"/>
          </a:p>
        </p:txBody>
      </p:sp>
      <p:sp>
        <p:nvSpPr>
          <p:cNvPr id="12" name="Slide Number Placeholder 5"/>
          <p:cNvSpPr>
            <a:spLocks noGrp="1"/>
          </p:cNvSpPr>
          <p:nvPr>
            <p:ph type="sldNum" sz="quarter" idx="12"/>
          </p:nvPr>
        </p:nvSpPr>
        <p:spPr/>
        <p:txBody>
          <a:bodyPr/>
          <a:lstStyle>
            <a:lvl1pPr defTabSz="912860" fontAlgn="base">
              <a:spcBef>
                <a:spcPct val="0"/>
              </a:spcBef>
              <a:spcAft>
                <a:spcPct val="0"/>
              </a:spcAft>
              <a:defRPr>
                <a:latin typeface="Arial" pitchFamily="34" charset="0"/>
              </a:defRPr>
            </a:lvl1pPr>
          </a:lstStyle>
          <a:p>
            <a:pPr>
              <a:defRPr/>
            </a:pPr>
            <a:fld id="{7DCED225-A477-4C8C-A4B4-57C2C037CF5A}" type="slidenum">
              <a:rPr lang="en-US"/>
              <a:pPr>
                <a:defRPr/>
              </a:pPr>
              <a:t>‹#›</a:t>
            </a:fld>
            <a:endParaRPr lang="en-US"/>
          </a:p>
        </p:txBody>
      </p:sp>
    </p:spTree>
    <p:extLst>
      <p:ext uri="{BB962C8B-B14F-4D97-AF65-F5344CB8AC3E}">
        <p14:creationId xmlns:p14="http://schemas.microsoft.com/office/powerpoint/2010/main" val="388366500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5"/>
          </p:nvPr>
        </p:nvSpPr>
        <p:spPr/>
        <p:txBody>
          <a:bodyPr/>
          <a:lstStyle>
            <a:lvl1pPr defTabSz="912860" fontAlgn="base">
              <a:spcBef>
                <a:spcPct val="0"/>
              </a:spcBef>
              <a:spcAft>
                <a:spcPct val="0"/>
              </a:spcAft>
              <a:defRPr>
                <a:latin typeface="Arial" pitchFamily="34" charset="0"/>
              </a:defRPr>
            </a:lvl1pPr>
          </a:lstStyle>
          <a:p>
            <a:pPr>
              <a:defRPr/>
            </a:pPr>
            <a:fld id="{CEFE62FA-E0C4-4A68-843A-D2C7FA5FFDC6}" type="datetime1">
              <a:rPr lang="en-US"/>
              <a:pPr>
                <a:defRPr/>
              </a:pPr>
              <a:t>7/26/2019</a:t>
            </a:fld>
            <a:endParaRPr lang="en-US"/>
          </a:p>
        </p:txBody>
      </p:sp>
      <p:sp>
        <p:nvSpPr>
          <p:cNvPr id="6" name="Footer Placeholder 5"/>
          <p:cNvSpPr>
            <a:spLocks noGrp="1"/>
          </p:cNvSpPr>
          <p:nvPr>
            <p:ph type="ftr" sz="quarter" idx="16"/>
          </p:nvPr>
        </p:nvSpPr>
        <p:spPr/>
        <p:txBody>
          <a:bodyPr/>
          <a:lstStyle>
            <a:lvl1pPr defTabSz="912860"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7"/>
          </p:nvPr>
        </p:nvSpPr>
        <p:spPr/>
        <p:txBody>
          <a:bodyPr/>
          <a:lstStyle>
            <a:lvl1pPr defTabSz="912860" fontAlgn="base">
              <a:spcBef>
                <a:spcPct val="0"/>
              </a:spcBef>
              <a:spcAft>
                <a:spcPct val="0"/>
              </a:spcAft>
              <a:defRPr>
                <a:latin typeface="Arial" pitchFamily="34" charset="0"/>
              </a:defRPr>
            </a:lvl1pPr>
          </a:lstStyle>
          <a:p>
            <a:pPr>
              <a:defRPr/>
            </a:pPr>
            <a:fld id="{A06DB64C-1047-456F-A0E8-F1D5F7E14F1E}" type="slidenum">
              <a:rPr lang="en-US"/>
              <a:pPr>
                <a:defRPr/>
              </a:pPr>
              <a:t>‹#›</a:t>
            </a:fld>
            <a:endParaRPr lang="en-US"/>
          </a:p>
        </p:txBody>
      </p:sp>
    </p:spTree>
    <p:extLst>
      <p:ext uri="{BB962C8B-B14F-4D97-AF65-F5344CB8AC3E}">
        <p14:creationId xmlns:p14="http://schemas.microsoft.com/office/powerpoint/2010/main" val="212732954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6587" indent="0">
              <a:buNone/>
              <a:defRPr sz="2000" b="1"/>
            </a:lvl2pPr>
            <a:lvl3pPr marL="913175" indent="0">
              <a:buNone/>
              <a:defRPr sz="1800" b="1"/>
            </a:lvl3pPr>
            <a:lvl4pPr marL="1369759" indent="0">
              <a:buNone/>
              <a:defRPr sz="1600" b="1"/>
            </a:lvl4pPr>
            <a:lvl5pPr marL="1826348" indent="0">
              <a:buNone/>
              <a:defRPr sz="1600" b="1"/>
            </a:lvl5pPr>
            <a:lvl6pPr marL="2282934" indent="0">
              <a:buNone/>
              <a:defRPr sz="1600" b="1"/>
            </a:lvl6pPr>
            <a:lvl7pPr marL="2739520" indent="0">
              <a:buNone/>
              <a:defRPr sz="1600" b="1"/>
            </a:lvl7pPr>
            <a:lvl8pPr marL="3196107" indent="0">
              <a:buNone/>
              <a:defRPr sz="1600" b="1"/>
            </a:lvl8pPr>
            <a:lvl9pPr marL="365269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5" y="3429008"/>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6587" indent="0">
              <a:buNone/>
              <a:defRPr sz="2000" b="1"/>
            </a:lvl2pPr>
            <a:lvl3pPr marL="913175" indent="0">
              <a:buNone/>
              <a:defRPr sz="1800" b="1"/>
            </a:lvl3pPr>
            <a:lvl4pPr marL="1369759" indent="0">
              <a:buNone/>
              <a:defRPr sz="1600" b="1"/>
            </a:lvl4pPr>
            <a:lvl5pPr marL="1826348" indent="0">
              <a:buNone/>
              <a:defRPr sz="1600" b="1"/>
            </a:lvl5pPr>
            <a:lvl6pPr marL="2282934" indent="0">
              <a:buNone/>
              <a:defRPr sz="1600" b="1"/>
            </a:lvl6pPr>
            <a:lvl7pPr marL="2739520" indent="0">
              <a:buNone/>
              <a:defRPr sz="1600" b="1"/>
            </a:lvl7pPr>
            <a:lvl8pPr marL="3196107" indent="0">
              <a:buNone/>
              <a:defRPr sz="1600" b="1"/>
            </a:lvl8pPr>
            <a:lvl9pPr marL="365269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8"/>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defTabSz="912860" fontAlgn="base">
              <a:spcBef>
                <a:spcPct val="0"/>
              </a:spcBef>
              <a:spcAft>
                <a:spcPct val="0"/>
              </a:spcAft>
              <a:defRPr>
                <a:latin typeface="Arial" pitchFamily="34" charset="0"/>
              </a:defRPr>
            </a:lvl1pPr>
          </a:lstStyle>
          <a:p>
            <a:pPr>
              <a:defRPr/>
            </a:pPr>
            <a:fld id="{3C4093F2-0A73-4438-862F-A6A23F53FCDA}" type="datetime1">
              <a:rPr lang="en-US"/>
              <a:pPr>
                <a:defRPr/>
              </a:pPr>
              <a:t>7/26/2019</a:t>
            </a:fld>
            <a:endParaRPr lang="en-US"/>
          </a:p>
        </p:txBody>
      </p:sp>
      <p:sp>
        <p:nvSpPr>
          <p:cNvPr id="8" name="Footer Placeholder 7"/>
          <p:cNvSpPr>
            <a:spLocks noGrp="1"/>
          </p:cNvSpPr>
          <p:nvPr>
            <p:ph type="ftr" sz="quarter" idx="11"/>
          </p:nvPr>
        </p:nvSpPr>
        <p:spPr/>
        <p:txBody>
          <a:bodyPr/>
          <a:lstStyle>
            <a:lvl1pPr defTabSz="912860"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2860" fontAlgn="base">
              <a:spcBef>
                <a:spcPct val="0"/>
              </a:spcBef>
              <a:spcAft>
                <a:spcPct val="0"/>
              </a:spcAft>
              <a:defRPr>
                <a:latin typeface="Arial" pitchFamily="34" charset="0"/>
              </a:defRPr>
            </a:lvl1pPr>
          </a:lstStyle>
          <a:p>
            <a:pPr>
              <a:defRPr/>
            </a:pPr>
            <a:fld id="{84F6E3EF-3CDB-432F-8549-06B73AAC6889}" type="slidenum">
              <a:rPr lang="en-US"/>
              <a:pPr>
                <a:defRPr/>
              </a:pPr>
              <a:t>‹#›</a:t>
            </a:fld>
            <a:endParaRPr lang="en-US"/>
          </a:p>
        </p:txBody>
      </p:sp>
    </p:spTree>
    <p:extLst>
      <p:ext uri="{BB962C8B-B14F-4D97-AF65-F5344CB8AC3E}">
        <p14:creationId xmlns:p14="http://schemas.microsoft.com/office/powerpoint/2010/main" val="339345194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2860" fontAlgn="base">
              <a:spcBef>
                <a:spcPct val="0"/>
              </a:spcBef>
              <a:spcAft>
                <a:spcPct val="0"/>
              </a:spcAft>
              <a:defRPr>
                <a:latin typeface="Arial" pitchFamily="34" charset="0"/>
              </a:defRPr>
            </a:lvl1pPr>
          </a:lstStyle>
          <a:p>
            <a:pPr>
              <a:defRPr/>
            </a:pPr>
            <a:fld id="{672D5EB8-A59A-4D3F-AECC-4A20D078F12C}" type="datetime1">
              <a:rPr lang="en-US"/>
              <a:pPr>
                <a:defRPr/>
              </a:pPr>
              <a:t>7/26/2019</a:t>
            </a:fld>
            <a:endParaRPr lang="en-US"/>
          </a:p>
        </p:txBody>
      </p:sp>
      <p:sp>
        <p:nvSpPr>
          <p:cNvPr id="4" name="Footer Placeholder 3"/>
          <p:cNvSpPr>
            <a:spLocks noGrp="1"/>
          </p:cNvSpPr>
          <p:nvPr>
            <p:ph type="ftr" sz="quarter" idx="11"/>
          </p:nvPr>
        </p:nvSpPr>
        <p:spPr/>
        <p:txBody>
          <a:bodyPr/>
          <a:lstStyle>
            <a:lvl1pPr defTabSz="912860"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2860" fontAlgn="base">
              <a:spcBef>
                <a:spcPct val="0"/>
              </a:spcBef>
              <a:spcAft>
                <a:spcPct val="0"/>
              </a:spcAft>
              <a:defRPr>
                <a:latin typeface="Arial" pitchFamily="34" charset="0"/>
              </a:defRPr>
            </a:lvl1pPr>
          </a:lstStyle>
          <a:p>
            <a:pPr>
              <a:defRPr/>
            </a:pPr>
            <a:fld id="{731DBE21-3001-4D3D-9960-A36050351807}" type="slidenum">
              <a:rPr lang="en-US"/>
              <a:pPr>
                <a:defRPr/>
              </a:pPr>
              <a:t>‹#›</a:t>
            </a:fld>
            <a:endParaRPr lang="en-US"/>
          </a:p>
        </p:txBody>
      </p:sp>
    </p:spTree>
    <p:extLst>
      <p:ext uri="{BB962C8B-B14F-4D97-AF65-F5344CB8AC3E}">
        <p14:creationId xmlns:p14="http://schemas.microsoft.com/office/powerpoint/2010/main" val="418413930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571" y="228600"/>
            <a:ext cx="8695811" cy="1426369"/>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16" tIns="45657" rIns="91316" bIns="45657" anchor="ctr"/>
          <a:lstStyle/>
          <a:p>
            <a:pPr algn="ctr" defTabSz="913175">
              <a:defRPr/>
            </a:pPr>
            <a:endParaRPr lang="en-US">
              <a:solidFill>
                <a:prstClr val="white"/>
              </a:solidFill>
            </a:endParaRPr>
          </a:p>
        </p:txBody>
      </p:sp>
      <p:grpSp>
        <p:nvGrpSpPr>
          <p:cNvPr id="3" name="Group 15"/>
          <p:cNvGrpSpPr>
            <a:grpSpLocks noChangeAspect="1"/>
          </p:cNvGrpSpPr>
          <p:nvPr/>
        </p:nvGrpSpPr>
        <p:grpSpPr bwMode="auto">
          <a:xfrm>
            <a:off x="211860" y="714375"/>
            <a:ext cx="8723264" cy="1329532"/>
            <a:chOff x="-3905251" y="4294188"/>
            <a:chExt cx="13027839" cy="1892300"/>
          </a:xfrm>
        </p:grpSpPr>
        <p:sp>
          <p:nvSpPr>
            <p:cNvPr id="4" name="Freeform 14"/>
            <p:cNvSpPr>
              <a:spLocks/>
            </p:cNvSpPr>
            <p:nvPr/>
          </p:nvSpPr>
          <p:spPr bwMode="hidden">
            <a:xfrm>
              <a:off x="4809685" y="4500929"/>
              <a:ext cx="4295969" cy="1015628"/>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5" name="Freeform 18"/>
            <p:cNvSpPr>
              <a:spLocks/>
            </p:cNvSpPr>
            <p:nvPr/>
          </p:nvSpPr>
          <p:spPr bwMode="hidden">
            <a:xfrm>
              <a:off x="-309828" y="4317913"/>
              <a:ext cx="8280882" cy="120994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6" name="Freeform 22"/>
            <p:cNvSpPr>
              <a:spLocks/>
            </p:cNvSpPr>
            <p:nvPr/>
          </p:nvSpPr>
          <p:spPr bwMode="hidden">
            <a:xfrm>
              <a:off x="3011" y="4335988"/>
              <a:ext cx="8165907" cy="1101487"/>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7" name="Freeform 26"/>
            <p:cNvSpPr>
              <a:spLocks/>
            </p:cNvSpPr>
            <p:nvPr/>
          </p:nvSpPr>
          <p:spPr bwMode="hidden">
            <a:xfrm>
              <a:off x="4156376" y="4316783"/>
              <a:ext cx="4940365" cy="92638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useBgFill="1">
          <p:nvSpPr>
            <p:cNvPr id="8" name="Freeform 25"/>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grpSp>
      <p:sp>
        <p:nvSpPr>
          <p:cNvPr id="9" name="Date Placeholder 1"/>
          <p:cNvSpPr>
            <a:spLocks noGrp="1"/>
          </p:cNvSpPr>
          <p:nvPr>
            <p:ph type="dt" sz="half" idx="10"/>
          </p:nvPr>
        </p:nvSpPr>
        <p:spPr/>
        <p:txBody>
          <a:bodyPr/>
          <a:lstStyle>
            <a:lvl1pPr defTabSz="912860" fontAlgn="base">
              <a:spcBef>
                <a:spcPct val="0"/>
              </a:spcBef>
              <a:spcAft>
                <a:spcPct val="0"/>
              </a:spcAft>
              <a:defRPr>
                <a:latin typeface="Arial" pitchFamily="34" charset="0"/>
              </a:defRPr>
            </a:lvl1pPr>
          </a:lstStyle>
          <a:p>
            <a:pPr>
              <a:defRPr/>
            </a:pPr>
            <a:fld id="{1F0ECED1-4856-450A-B6D7-9EA10ED04816}" type="datetime1">
              <a:rPr lang="en-US"/>
              <a:pPr>
                <a:defRPr/>
              </a:pPr>
              <a:t>7/26/2019</a:t>
            </a:fld>
            <a:endParaRPr lang="en-US"/>
          </a:p>
        </p:txBody>
      </p:sp>
      <p:sp>
        <p:nvSpPr>
          <p:cNvPr id="10" name="Footer Placeholder 2"/>
          <p:cNvSpPr>
            <a:spLocks noGrp="1"/>
          </p:cNvSpPr>
          <p:nvPr>
            <p:ph type="ftr" sz="quarter" idx="11"/>
          </p:nvPr>
        </p:nvSpPr>
        <p:spPr/>
        <p:txBody>
          <a:bodyPr/>
          <a:lstStyle>
            <a:lvl1pPr defTabSz="912860" fontAlgn="base">
              <a:spcBef>
                <a:spcPct val="0"/>
              </a:spcBef>
              <a:spcAft>
                <a:spcPct val="0"/>
              </a:spcAft>
              <a:defRPr>
                <a:latin typeface="Arial" pitchFamily="34" charset="0"/>
              </a:defRPr>
            </a:lvl1pPr>
          </a:lstStyle>
          <a:p>
            <a:pPr>
              <a:defRPr/>
            </a:pPr>
            <a:endParaRPr lang="en-US"/>
          </a:p>
        </p:txBody>
      </p:sp>
      <p:sp>
        <p:nvSpPr>
          <p:cNvPr id="11" name="Slide Number Placeholder 3"/>
          <p:cNvSpPr>
            <a:spLocks noGrp="1"/>
          </p:cNvSpPr>
          <p:nvPr>
            <p:ph type="sldNum" sz="quarter" idx="12"/>
          </p:nvPr>
        </p:nvSpPr>
        <p:spPr/>
        <p:txBody>
          <a:bodyPr/>
          <a:lstStyle>
            <a:lvl1pPr defTabSz="912860" fontAlgn="base">
              <a:spcBef>
                <a:spcPct val="0"/>
              </a:spcBef>
              <a:spcAft>
                <a:spcPct val="0"/>
              </a:spcAft>
              <a:defRPr>
                <a:latin typeface="Arial" pitchFamily="34" charset="0"/>
              </a:defRPr>
            </a:lvl1pPr>
          </a:lstStyle>
          <a:p>
            <a:pPr>
              <a:defRPr/>
            </a:pPr>
            <a:fld id="{D16FD354-4411-45E5-AB29-C4DA4127AB19}" type="slidenum">
              <a:rPr lang="en-US"/>
              <a:pPr>
                <a:defRPr/>
              </a:pPr>
              <a:t>‹#›</a:t>
            </a:fld>
            <a:endParaRPr lang="en-US"/>
          </a:p>
        </p:txBody>
      </p:sp>
    </p:spTree>
    <p:extLst>
      <p:ext uri="{BB962C8B-B14F-4D97-AF65-F5344CB8AC3E}">
        <p14:creationId xmlns:p14="http://schemas.microsoft.com/office/powerpoint/2010/main" val="320223912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571" y="228600"/>
            <a:ext cx="8695811" cy="1426369"/>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16" tIns="45657" rIns="91316" bIns="45657" anchor="ctr"/>
          <a:lstStyle/>
          <a:p>
            <a:pPr algn="ctr" defTabSz="913175">
              <a:defRPr/>
            </a:pPr>
            <a:endParaRPr lang="en-US">
              <a:solidFill>
                <a:prstClr val="white"/>
              </a:solidFill>
            </a:endParaRPr>
          </a:p>
        </p:txBody>
      </p:sp>
      <p:grpSp>
        <p:nvGrpSpPr>
          <p:cNvPr id="6" name="Group 23"/>
          <p:cNvGrpSpPr>
            <a:grpSpLocks noChangeAspect="1"/>
          </p:cNvGrpSpPr>
          <p:nvPr/>
        </p:nvGrpSpPr>
        <p:grpSpPr bwMode="auto">
          <a:xfrm>
            <a:off x="211860" y="714375"/>
            <a:ext cx="8723264" cy="1331119"/>
            <a:chOff x="-3905250" y="4294188"/>
            <a:chExt cx="13011150" cy="1892300"/>
          </a:xfrm>
        </p:grpSpPr>
        <p:sp>
          <p:nvSpPr>
            <p:cNvPr id="7" name="Freeform 14"/>
            <p:cNvSpPr>
              <a:spLocks/>
            </p:cNvSpPr>
            <p:nvPr/>
          </p:nvSpPr>
          <p:spPr bwMode="hidden">
            <a:xfrm>
              <a:off x="4810093" y="4500683"/>
              <a:ext cx="4295807" cy="101554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8" name="Freeform 18"/>
            <p:cNvSpPr>
              <a:spLocks/>
            </p:cNvSpPr>
            <p:nvPr/>
          </p:nvSpPr>
          <p:spPr bwMode="hidden">
            <a:xfrm>
              <a:off x="-309982" y="4317884"/>
              <a:ext cx="8280956" cy="1209627"/>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9" name="Freeform 22"/>
            <p:cNvSpPr>
              <a:spLocks/>
            </p:cNvSpPr>
            <p:nvPr/>
          </p:nvSpPr>
          <p:spPr bwMode="hidden">
            <a:xfrm>
              <a:off x="3347" y="4335939"/>
              <a:ext cx="8166128" cy="1101303"/>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10" name="Freeform 26"/>
            <p:cNvSpPr>
              <a:spLocks/>
            </p:cNvSpPr>
            <p:nvPr/>
          </p:nvSpPr>
          <p:spPr bwMode="hidden">
            <a:xfrm>
              <a:off x="4155842" y="4316756"/>
              <a:ext cx="4940267" cy="92640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useBgFill="1">
          <p:nvSpPr>
            <p:cNvPr id="11" name="Freeform 25"/>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grpSp>
      <p:sp>
        <p:nvSpPr>
          <p:cNvPr id="4" name="Text Placeholder 3"/>
          <p:cNvSpPr>
            <a:spLocks noGrp="1"/>
          </p:cNvSpPr>
          <p:nvPr>
            <p:ph type="body" sz="half" idx="2"/>
          </p:nvPr>
        </p:nvSpPr>
        <p:spPr>
          <a:xfrm>
            <a:off x="914400" y="3581408"/>
            <a:ext cx="3352800" cy="1905001"/>
          </a:xfrm>
        </p:spPr>
        <p:txBody>
          <a:bodyPr>
            <a:normAutofit/>
          </a:bodyPr>
          <a:lstStyle>
            <a:lvl1pPr marL="0" indent="0">
              <a:spcBef>
                <a:spcPts val="0"/>
              </a:spcBef>
              <a:spcAft>
                <a:spcPts val="600"/>
              </a:spcAft>
              <a:buNone/>
              <a:defRPr sz="1800">
                <a:solidFill>
                  <a:schemeClr val="tx2"/>
                </a:solidFill>
              </a:defRPr>
            </a:lvl1pPr>
            <a:lvl2pPr marL="456587" indent="0">
              <a:buNone/>
              <a:defRPr sz="1200"/>
            </a:lvl2pPr>
            <a:lvl3pPr marL="913175" indent="0">
              <a:buNone/>
              <a:defRPr sz="1000"/>
            </a:lvl3pPr>
            <a:lvl4pPr marL="1369759" indent="0">
              <a:buNone/>
              <a:defRPr sz="900"/>
            </a:lvl4pPr>
            <a:lvl5pPr marL="1826348" indent="0">
              <a:buNone/>
              <a:defRPr sz="900"/>
            </a:lvl5pPr>
            <a:lvl6pPr marL="2282934" indent="0">
              <a:buNone/>
              <a:defRPr sz="900"/>
            </a:lvl6pPr>
            <a:lvl7pPr marL="2739520" indent="0">
              <a:buNone/>
              <a:defRPr sz="900"/>
            </a:lvl7pPr>
            <a:lvl8pPr marL="3196107" indent="0">
              <a:buNone/>
              <a:defRPr sz="900"/>
            </a:lvl8pPr>
            <a:lvl9pPr marL="3652694"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defTabSz="912860" fontAlgn="base">
              <a:spcBef>
                <a:spcPct val="0"/>
              </a:spcBef>
              <a:spcAft>
                <a:spcPct val="0"/>
              </a:spcAft>
              <a:defRPr>
                <a:latin typeface="Arial" pitchFamily="34" charset="0"/>
              </a:defRPr>
            </a:lvl1pPr>
          </a:lstStyle>
          <a:p>
            <a:pPr>
              <a:defRPr/>
            </a:pPr>
            <a:fld id="{37D9441A-CFFC-4FAA-83A6-9518B385EE7E}" type="datetime1">
              <a:rPr lang="en-US"/>
              <a:pPr>
                <a:defRPr/>
              </a:pPr>
              <a:t>7/26/2019</a:t>
            </a:fld>
            <a:endParaRPr lang="en-US"/>
          </a:p>
        </p:txBody>
      </p:sp>
      <p:sp>
        <p:nvSpPr>
          <p:cNvPr id="13" name="Footer Placeholder 5"/>
          <p:cNvSpPr>
            <a:spLocks noGrp="1"/>
          </p:cNvSpPr>
          <p:nvPr>
            <p:ph type="ftr" sz="quarter" idx="11"/>
          </p:nvPr>
        </p:nvSpPr>
        <p:spPr/>
        <p:txBody>
          <a:bodyPr/>
          <a:lstStyle>
            <a:lvl1pPr defTabSz="912860" fontAlgn="base">
              <a:spcBef>
                <a:spcPct val="0"/>
              </a:spcBef>
              <a:spcAft>
                <a:spcPct val="0"/>
              </a:spcAft>
              <a:defRPr>
                <a:latin typeface="Arial" pitchFamily="34" charset="0"/>
              </a:defRPr>
            </a:lvl1pPr>
          </a:lstStyle>
          <a:p>
            <a:pPr>
              <a:defRPr/>
            </a:pPr>
            <a:endParaRPr lang="en-US"/>
          </a:p>
        </p:txBody>
      </p:sp>
      <p:sp>
        <p:nvSpPr>
          <p:cNvPr id="14" name="Slide Number Placeholder 6"/>
          <p:cNvSpPr>
            <a:spLocks noGrp="1"/>
          </p:cNvSpPr>
          <p:nvPr>
            <p:ph type="sldNum" sz="quarter" idx="12"/>
          </p:nvPr>
        </p:nvSpPr>
        <p:spPr/>
        <p:txBody>
          <a:bodyPr/>
          <a:lstStyle>
            <a:lvl1pPr defTabSz="912860" fontAlgn="base">
              <a:spcBef>
                <a:spcPct val="0"/>
              </a:spcBef>
              <a:spcAft>
                <a:spcPct val="0"/>
              </a:spcAft>
              <a:defRPr>
                <a:latin typeface="Arial" pitchFamily="34" charset="0"/>
              </a:defRPr>
            </a:lvl1pPr>
          </a:lstStyle>
          <a:p>
            <a:pPr>
              <a:defRPr/>
            </a:pPr>
            <a:fld id="{FE253A87-F4FC-4A6A-9CC3-08076BDE1E45}" type="slidenum">
              <a:rPr lang="en-US"/>
              <a:pPr>
                <a:defRPr/>
              </a:pPr>
              <a:t>‹#›</a:t>
            </a:fld>
            <a:endParaRPr lang="en-US"/>
          </a:p>
        </p:txBody>
      </p:sp>
    </p:spTree>
    <p:extLst>
      <p:ext uri="{BB962C8B-B14F-4D97-AF65-F5344CB8AC3E}">
        <p14:creationId xmlns:p14="http://schemas.microsoft.com/office/powerpoint/2010/main" val="13055162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571" y="228600"/>
            <a:ext cx="8695811" cy="603488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16" tIns="45657" rIns="91316" bIns="45657" anchor="ctr"/>
          <a:lstStyle/>
          <a:p>
            <a:pPr algn="ctr" defTabSz="913175">
              <a:defRPr/>
            </a:pPr>
            <a:endParaRPr lang="en-US">
              <a:solidFill>
                <a:prstClr val="white"/>
              </a:solidFill>
            </a:endParaRPr>
          </a:p>
        </p:txBody>
      </p:sp>
      <p:grpSp>
        <p:nvGrpSpPr>
          <p:cNvPr id="6" name="Group 15"/>
          <p:cNvGrpSpPr>
            <a:grpSpLocks noChangeAspect="1"/>
          </p:cNvGrpSpPr>
          <p:nvPr/>
        </p:nvGrpSpPr>
        <p:grpSpPr bwMode="auto">
          <a:xfrm>
            <a:off x="211860" y="5353844"/>
            <a:ext cx="8723264" cy="1331913"/>
            <a:chOff x="-3905250" y="4294188"/>
            <a:chExt cx="13011150" cy="1892300"/>
          </a:xfrm>
        </p:grpSpPr>
        <p:sp>
          <p:nvSpPr>
            <p:cNvPr id="7" name="Freeform 14"/>
            <p:cNvSpPr>
              <a:spLocks/>
            </p:cNvSpPr>
            <p:nvPr/>
          </p:nvSpPr>
          <p:spPr bwMode="hidden">
            <a:xfrm>
              <a:off x="4810093" y="4500559"/>
              <a:ext cx="4295807" cy="1016068"/>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8" name="Freeform 18"/>
            <p:cNvSpPr>
              <a:spLocks/>
            </p:cNvSpPr>
            <p:nvPr/>
          </p:nvSpPr>
          <p:spPr bwMode="hidden">
            <a:xfrm>
              <a:off x="-309982" y="4317870"/>
              <a:ext cx="8280956" cy="121003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9" name="Freeform 22"/>
            <p:cNvSpPr>
              <a:spLocks/>
            </p:cNvSpPr>
            <p:nvPr/>
          </p:nvSpPr>
          <p:spPr bwMode="hidden">
            <a:xfrm>
              <a:off x="3347" y="4335913"/>
              <a:ext cx="8166128" cy="110177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10" name="Freeform 26"/>
            <p:cNvSpPr>
              <a:spLocks/>
            </p:cNvSpPr>
            <p:nvPr/>
          </p:nvSpPr>
          <p:spPr bwMode="hidden">
            <a:xfrm>
              <a:off x="4155842" y="4316742"/>
              <a:ext cx="4940267"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useBgFill="1">
          <p:nvSpPr>
            <p:cNvPr id="11" name="Freeform 2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grpSp>
      <p:sp>
        <p:nvSpPr>
          <p:cNvPr id="2" name="Title 1"/>
          <p:cNvSpPr>
            <a:spLocks noGrp="1"/>
          </p:cNvSpPr>
          <p:nvPr>
            <p:ph type="title"/>
          </p:nvPr>
        </p:nvSpPr>
        <p:spPr>
          <a:xfrm>
            <a:off x="4874156"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40" y="2785541"/>
            <a:ext cx="3818467" cy="2421467"/>
          </a:xfrm>
        </p:spPr>
        <p:txBody>
          <a:bodyPr>
            <a:normAutofit/>
          </a:bodyPr>
          <a:lstStyle>
            <a:lvl1pPr marL="0" indent="0">
              <a:buNone/>
              <a:defRPr sz="1800">
                <a:solidFill>
                  <a:srgbClr val="FFFFFF"/>
                </a:solidFill>
              </a:defRPr>
            </a:lvl1pPr>
            <a:lvl2pPr marL="456587" indent="0">
              <a:buNone/>
              <a:defRPr sz="1200"/>
            </a:lvl2pPr>
            <a:lvl3pPr marL="913175" indent="0">
              <a:buNone/>
              <a:defRPr sz="1000"/>
            </a:lvl3pPr>
            <a:lvl4pPr marL="1369759" indent="0">
              <a:buNone/>
              <a:defRPr sz="900"/>
            </a:lvl4pPr>
            <a:lvl5pPr marL="1826348" indent="0">
              <a:buNone/>
              <a:defRPr sz="900"/>
            </a:lvl5pPr>
            <a:lvl6pPr marL="2282934" indent="0">
              <a:buNone/>
              <a:defRPr sz="900"/>
            </a:lvl6pPr>
            <a:lvl7pPr marL="2739520" indent="0">
              <a:buNone/>
              <a:defRPr sz="900"/>
            </a:lvl7pPr>
            <a:lvl8pPr marL="3196107" indent="0">
              <a:buNone/>
              <a:defRPr sz="900"/>
            </a:lvl8pPr>
            <a:lvl9pPr marL="3652694"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6587" indent="0">
              <a:buNone/>
              <a:defRPr sz="2800"/>
            </a:lvl2pPr>
            <a:lvl3pPr marL="913175" indent="0">
              <a:buNone/>
              <a:defRPr sz="2400"/>
            </a:lvl3pPr>
            <a:lvl4pPr marL="1369759" indent="0">
              <a:buNone/>
              <a:defRPr sz="2000"/>
            </a:lvl4pPr>
            <a:lvl5pPr marL="1826348" indent="0">
              <a:buNone/>
              <a:defRPr sz="2000"/>
            </a:lvl5pPr>
            <a:lvl6pPr marL="2282934" indent="0">
              <a:buNone/>
              <a:defRPr sz="2000"/>
            </a:lvl6pPr>
            <a:lvl7pPr marL="2739520" indent="0">
              <a:buNone/>
              <a:defRPr sz="2000"/>
            </a:lvl7pPr>
            <a:lvl8pPr marL="3196107" indent="0">
              <a:buNone/>
              <a:defRPr sz="2000"/>
            </a:lvl8pPr>
            <a:lvl9pPr marL="3652694" indent="0">
              <a:buNone/>
              <a:defRPr sz="2000"/>
            </a:lvl9pPr>
          </a:lstStyle>
          <a:p>
            <a:pPr lvl="0"/>
            <a:r>
              <a:rPr lang="en-US" noProof="0" smtClean="0"/>
              <a:t>Click icon to add picture</a:t>
            </a:r>
            <a:endParaRPr lang="en-US" noProof="0" dirty="0"/>
          </a:p>
        </p:txBody>
      </p:sp>
      <p:sp>
        <p:nvSpPr>
          <p:cNvPr id="12" name="Date Placeholder 4"/>
          <p:cNvSpPr>
            <a:spLocks noGrp="1"/>
          </p:cNvSpPr>
          <p:nvPr>
            <p:ph type="dt" sz="half" idx="10"/>
          </p:nvPr>
        </p:nvSpPr>
        <p:spPr/>
        <p:txBody>
          <a:bodyPr/>
          <a:lstStyle>
            <a:lvl1pPr defTabSz="912860" fontAlgn="base">
              <a:spcBef>
                <a:spcPct val="0"/>
              </a:spcBef>
              <a:spcAft>
                <a:spcPct val="0"/>
              </a:spcAft>
              <a:defRPr>
                <a:latin typeface="Arial" pitchFamily="34" charset="0"/>
              </a:defRPr>
            </a:lvl1pPr>
          </a:lstStyle>
          <a:p>
            <a:pPr>
              <a:defRPr/>
            </a:pPr>
            <a:fld id="{16AF5088-C119-4105-9CD1-9785FA1526B0}" type="datetime1">
              <a:rPr lang="en-US"/>
              <a:pPr>
                <a:defRPr/>
              </a:pPr>
              <a:t>7/26/2019</a:t>
            </a:fld>
            <a:endParaRPr lang="en-US"/>
          </a:p>
        </p:txBody>
      </p:sp>
      <p:sp>
        <p:nvSpPr>
          <p:cNvPr id="13" name="Footer Placeholder 5"/>
          <p:cNvSpPr>
            <a:spLocks noGrp="1"/>
          </p:cNvSpPr>
          <p:nvPr>
            <p:ph type="ftr" sz="quarter" idx="11"/>
          </p:nvPr>
        </p:nvSpPr>
        <p:spPr/>
        <p:txBody>
          <a:bodyPr/>
          <a:lstStyle>
            <a:lvl1pPr defTabSz="912860" fontAlgn="base">
              <a:spcBef>
                <a:spcPct val="0"/>
              </a:spcBef>
              <a:spcAft>
                <a:spcPct val="0"/>
              </a:spcAft>
              <a:defRPr>
                <a:latin typeface="Arial" pitchFamily="34" charset="0"/>
              </a:defRPr>
            </a:lvl1pPr>
          </a:lstStyle>
          <a:p>
            <a:pPr>
              <a:defRPr/>
            </a:pPr>
            <a:endParaRPr lang="en-US"/>
          </a:p>
        </p:txBody>
      </p:sp>
      <p:sp>
        <p:nvSpPr>
          <p:cNvPr id="14" name="Slide Number Placeholder 6"/>
          <p:cNvSpPr>
            <a:spLocks noGrp="1"/>
          </p:cNvSpPr>
          <p:nvPr>
            <p:ph type="sldNum" sz="quarter" idx="12"/>
          </p:nvPr>
        </p:nvSpPr>
        <p:spPr/>
        <p:txBody>
          <a:bodyPr/>
          <a:lstStyle>
            <a:lvl1pPr defTabSz="912860" fontAlgn="base">
              <a:spcBef>
                <a:spcPct val="0"/>
              </a:spcBef>
              <a:spcAft>
                <a:spcPct val="0"/>
              </a:spcAft>
              <a:defRPr>
                <a:latin typeface="Arial" pitchFamily="34" charset="0"/>
              </a:defRPr>
            </a:lvl1pPr>
          </a:lstStyle>
          <a:p>
            <a:pPr>
              <a:defRPr/>
            </a:pPr>
            <a:fld id="{AF818F01-96A4-472A-9BFA-343A30B273F8}" type="slidenum">
              <a:rPr lang="en-US"/>
              <a:pPr>
                <a:defRPr/>
              </a:pPr>
              <a:t>‹#›</a:t>
            </a:fld>
            <a:endParaRPr lang="en-US"/>
          </a:p>
        </p:txBody>
      </p:sp>
    </p:spTree>
    <p:extLst>
      <p:ext uri="{BB962C8B-B14F-4D97-AF65-F5344CB8AC3E}">
        <p14:creationId xmlns:p14="http://schemas.microsoft.com/office/powerpoint/2010/main" val="210093117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2860" fontAlgn="base">
              <a:spcBef>
                <a:spcPct val="0"/>
              </a:spcBef>
              <a:spcAft>
                <a:spcPct val="0"/>
              </a:spcAft>
              <a:defRPr>
                <a:latin typeface="Arial" pitchFamily="34" charset="0"/>
              </a:defRPr>
            </a:lvl1pPr>
          </a:lstStyle>
          <a:p>
            <a:pPr>
              <a:defRPr/>
            </a:pPr>
            <a:fld id="{AD12E7AC-05CF-4051-8560-BA3EF003EE9E}" type="datetime1">
              <a:rPr lang="en-US"/>
              <a:pPr>
                <a:defRPr/>
              </a:pPr>
              <a:t>7/26/2019</a:t>
            </a:fld>
            <a:endParaRPr lang="en-US"/>
          </a:p>
        </p:txBody>
      </p:sp>
      <p:sp>
        <p:nvSpPr>
          <p:cNvPr id="5" name="Footer Placeholder 4"/>
          <p:cNvSpPr>
            <a:spLocks noGrp="1"/>
          </p:cNvSpPr>
          <p:nvPr>
            <p:ph type="ftr" sz="quarter" idx="11"/>
          </p:nvPr>
        </p:nvSpPr>
        <p:spPr/>
        <p:txBody>
          <a:bodyPr/>
          <a:lstStyle>
            <a:lvl1pPr defTabSz="91286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2860" fontAlgn="base">
              <a:spcBef>
                <a:spcPct val="0"/>
              </a:spcBef>
              <a:spcAft>
                <a:spcPct val="0"/>
              </a:spcAft>
              <a:defRPr>
                <a:latin typeface="Arial" pitchFamily="34" charset="0"/>
              </a:defRPr>
            </a:lvl1pPr>
          </a:lstStyle>
          <a:p>
            <a:pPr>
              <a:defRPr/>
            </a:pPr>
            <a:fld id="{DE99B767-6820-4384-9E28-C0A735A28FFC}" type="slidenum">
              <a:rPr lang="en-US"/>
              <a:pPr>
                <a:defRPr/>
              </a:pPr>
              <a:t>‹#›</a:t>
            </a:fld>
            <a:endParaRPr lang="en-US"/>
          </a:p>
        </p:txBody>
      </p:sp>
    </p:spTree>
    <p:extLst>
      <p:ext uri="{BB962C8B-B14F-4D97-AF65-F5344CB8AC3E}">
        <p14:creationId xmlns:p14="http://schemas.microsoft.com/office/powerpoint/2010/main" val="30238145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571" y="228600"/>
            <a:ext cx="8695811" cy="1426369"/>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16" tIns="45657" rIns="91316" bIns="45657" anchor="ctr"/>
          <a:lstStyle/>
          <a:p>
            <a:pPr algn="ctr" defTabSz="913175">
              <a:defRPr/>
            </a:pPr>
            <a:endParaRPr lang="en-US">
              <a:solidFill>
                <a:prstClr val="white"/>
              </a:solidFill>
            </a:endParaRPr>
          </a:p>
        </p:txBody>
      </p:sp>
      <p:grpSp>
        <p:nvGrpSpPr>
          <p:cNvPr id="5" name="Group 15"/>
          <p:cNvGrpSpPr>
            <a:grpSpLocks noChangeAspect="1"/>
          </p:cNvGrpSpPr>
          <p:nvPr/>
        </p:nvGrpSpPr>
        <p:grpSpPr bwMode="auto">
          <a:xfrm>
            <a:off x="211860" y="714375"/>
            <a:ext cx="8723264" cy="1331119"/>
            <a:chOff x="-3905250" y="4294188"/>
            <a:chExt cx="13011150" cy="1892300"/>
          </a:xfrm>
        </p:grpSpPr>
        <p:sp>
          <p:nvSpPr>
            <p:cNvPr id="6" name="Freeform 14"/>
            <p:cNvSpPr>
              <a:spLocks/>
            </p:cNvSpPr>
            <p:nvPr/>
          </p:nvSpPr>
          <p:spPr bwMode="hidden">
            <a:xfrm>
              <a:off x="4810093" y="4500683"/>
              <a:ext cx="4295807" cy="101554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7" name="Freeform 18"/>
            <p:cNvSpPr>
              <a:spLocks/>
            </p:cNvSpPr>
            <p:nvPr/>
          </p:nvSpPr>
          <p:spPr bwMode="hidden">
            <a:xfrm>
              <a:off x="-309982" y="4317884"/>
              <a:ext cx="8280956" cy="1209627"/>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8" name="Freeform 22"/>
            <p:cNvSpPr>
              <a:spLocks/>
            </p:cNvSpPr>
            <p:nvPr/>
          </p:nvSpPr>
          <p:spPr bwMode="hidden">
            <a:xfrm>
              <a:off x="3347" y="4335939"/>
              <a:ext cx="8166128" cy="1101303"/>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9" name="Freeform 26"/>
            <p:cNvSpPr>
              <a:spLocks/>
            </p:cNvSpPr>
            <p:nvPr/>
          </p:nvSpPr>
          <p:spPr bwMode="hidden">
            <a:xfrm>
              <a:off x="4155842" y="4316756"/>
              <a:ext cx="4940267" cy="92640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useBgFill="1">
          <p:nvSpPr>
            <p:cNvPr id="10" name="Freeform 25"/>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grpSp>
      <p:sp>
        <p:nvSpPr>
          <p:cNvPr id="2" name="Vertical Title 1"/>
          <p:cNvSpPr>
            <a:spLocks noGrp="1"/>
          </p:cNvSpPr>
          <p:nvPr>
            <p:ph type="title" orient="vert"/>
          </p:nvPr>
        </p:nvSpPr>
        <p:spPr>
          <a:xfrm>
            <a:off x="6629400" y="1447803"/>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defTabSz="912860" fontAlgn="base">
              <a:spcBef>
                <a:spcPct val="0"/>
              </a:spcBef>
              <a:spcAft>
                <a:spcPct val="0"/>
              </a:spcAft>
              <a:defRPr>
                <a:latin typeface="Arial" pitchFamily="34" charset="0"/>
              </a:defRPr>
            </a:lvl1pPr>
          </a:lstStyle>
          <a:p>
            <a:pPr>
              <a:defRPr/>
            </a:pPr>
            <a:fld id="{FE9C2B8B-BDDE-42BE-911C-889B2A1FCCF6}" type="datetime1">
              <a:rPr lang="en-US"/>
              <a:pPr>
                <a:defRPr/>
              </a:pPr>
              <a:t>7/26/2019</a:t>
            </a:fld>
            <a:endParaRPr lang="en-US"/>
          </a:p>
        </p:txBody>
      </p:sp>
      <p:sp>
        <p:nvSpPr>
          <p:cNvPr id="12" name="Footer Placeholder 4"/>
          <p:cNvSpPr>
            <a:spLocks noGrp="1"/>
          </p:cNvSpPr>
          <p:nvPr>
            <p:ph type="ftr" sz="quarter" idx="11"/>
          </p:nvPr>
        </p:nvSpPr>
        <p:spPr/>
        <p:txBody>
          <a:bodyPr/>
          <a:lstStyle>
            <a:lvl1pPr defTabSz="912860" fontAlgn="base">
              <a:spcBef>
                <a:spcPct val="0"/>
              </a:spcBef>
              <a:spcAft>
                <a:spcPct val="0"/>
              </a:spcAft>
              <a:defRPr>
                <a:latin typeface="Arial" pitchFamily="34" charset="0"/>
              </a:defRPr>
            </a:lvl1pPr>
          </a:lstStyle>
          <a:p>
            <a:pPr>
              <a:defRPr/>
            </a:pPr>
            <a:endParaRPr lang="en-US"/>
          </a:p>
        </p:txBody>
      </p:sp>
      <p:sp>
        <p:nvSpPr>
          <p:cNvPr id="13" name="Slide Number Placeholder 5"/>
          <p:cNvSpPr>
            <a:spLocks noGrp="1"/>
          </p:cNvSpPr>
          <p:nvPr>
            <p:ph type="sldNum" sz="quarter" idx="12"/>
          </p:nvPr>
        </p:nvSpPr>
        <p:spPr/>
        <p:txBody>
          <a:bodyPr/>
          <a:lstStyle>
            <a:lvl1pPr defTabSz="912860" fontAlgn="base">
              <a:spcBef>
                <a:spcPct val="0"/>
              </a:spcBef>
              <a:spcAft>
                <a:spcPct val="0"/>
              </a:spcAft>
              <a:defRPr>
                <a:latin typeface="Arial" pitchFamily="34" charset="0"/>
              </a:defRPr>
            </a:lvl1pPr>
          </a:lstStyle>
          <a:p>
            <a:pPr>
              <a:defRPr/>
            </a:pPr>
            <a:fld id="{562A5B33-007F-4559-AE07-6CB116318046}" type="slidenum">
              <a:rPr lang="en-US"/>
              <a:pPr>
                <a:defRPr/>
              </a:pPr>
              <a:t>‹#›</a:t>
            </a:fld>
            <a:endParaRPr lang="en-US"/>
          </a:p>
        </p:txBody>
      </p:sp>
    </p:spTree>
    <p:extLst>
      <p:ext uri="{BB962C8B-B14F-4D97-AF65-F5344CB8AC3E}">
        <p14:creationId xmlns:p14="http://schemas.microsoft.com/office/powerpoint/2010/main" val="89241508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598D5914-78EA-4D37-A0BB-993C9A639630}"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7" name="Date Placeholder 3"/>
          <p:cNvSpPr>
            <a:spLocks noGrp="1"/>
          </p:cNvSpPr>
          <p:nvPr>
            <p:ph type="dt" sz="half" idx="12"/>
          </p:nvPr>
        </p:nvSpPr>
        <p:spPr/>
        <p:txBody>
          <a:bodyPr/>
          <a:lstStyle>
            <a:lvl1pPr>
              <a:defRPr/>
            </a:lvl1pPr>
          </a:lstStyle>
          <a:p>
            <a:pPr>
              <a:defRPr/>
            </a:pPr>
            <a:fld id="{187B5FCE-E670-4E9E-88D2-E444246DF585}" type="datetimeFigureOut">
              <a:rPr lang="en-US">
                <a:solidFill>
                  <a:srgbClr val="DFDCB7"/>
                </a:solidFill>
              </a:rPr>
              <a:pPr>
                <a:defRPr/>
              </a:pPr>
              <a:t>7/26/2019</a:t>
            </a:fld>
            <a:endParaRPr lang="en-US">
              <a:solidFill>
                <a:srgbClr val="DFDCB7"/>
              </a:solidFill>
            </a:endParaRPr>
          </a:p>
        </p:txBody>
      </p:sp>
    </p:spTree>
    <p:extLst>
      <p:ext uri="{BB962C8B-B14F-4D97-AF65-F5344CB8AC3E}">
        <p14:creationId xmlns:p14="http://schemas.microsoft.com/office/powerpoint/2010/main" val="10628085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412" indent="0" algn="ctr">
              <a:buNone/>
              <a:defRPr>
                <a:solidFill>
                  <a:schemeClr val="tx1">
                    <a:tint val="75000"/>
                  </a:schemeClr>
                </a:solidFill>
              </a:defRPr>
            </a:lvl2pPr>
            <a:lvl3pPr marL="912825" indent="0" algn="ctr">
              <a:buNone/>
              <a:defRPr>
                <a:solidFill>
                  <a:schemeClr val="tx1">
                    <a:tint val="75000"/>
                  </a:schemeClr>
                </a:solidFill>
              </a:defRPr>
            </a:lvl3pPr>
            <a:lvl4pPr marL="1369233" indent="0" algn="ctr">
              <a:buNone/>
              <a:defRPr>
                <a:solidFill>
                  <a:schemeClr val="tx1">
                    <a:tint val="75000"/>
                  </a:schemeClr>
                </a:solidFill>
              </a:defRPr>
            </a:lvl4pPr>
            <a:lvl5pPr marL="1825648" indent="0" algn="ctr">
              <a:buNone/>
              <a:defRPr>
                <a:solidFill>
                  <a:schemeClr val="tx1">
                    <a:tint val="75000"/>
                  </a:schemeClr>
                </a:solidFill>
              </a:defRPr>
            </a:lvl5pPr>
            <a:lvl6pPr marL="2282058" indent="0" algn="ctr">
              <a:buNone/>
              <a:defRPr>
                <a:solidFill>
                  <a:schemeClr val="tx1">
                    <a:tint val="75000"/>
                  </a:schemeClr>
                </a:solidFill>
              </a:defRPr>
            </a:lvl6pPr>
            <a:lvl7pPr marL="2738470" indent="0" algn="ctr">
              <a:buNone/>
              <a:defRPr>
                <a:solidFill>
                  <a:schemeClr val="tx1">
                    <a:tint val="75000"/>
                  </a:schemeClr>
                </a:solidFill>
              </a:defRPr>
            </a:lvl7pPr>
            <a:lvl8pPr marL="3194881" indent="0" algn="ctr">
              <a:buNone/>
              <a:defRPr>
                <a:solidFill>
                  <a:schemeClr val="tx1">
                    <a:tint val="75000"/>
                  </a:schemeClr>
                </a:solidFill>
              </a:defRPr>
            </a:lvl8pPr>
            <a:lvl9pPr marL="365129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2685">
              <a:defRPr/>
            </a:lvl1pPr>
          </a:lstStyle>
          <a:p>
            <a:pPr>
              <a:defRPr/>
            </a:pPr>
            <a:fld id="{1E907577-98F5-4C82-8612-37CC9BCB1A4F}" type="datetimeFigureOut">
              <a:rPr lang="en-US"/>
              <a:pPr>
                <a:defRPr/>
              </a:pPr>
              <a:t>7/26/2019</a:t>
            </a:fld>
            <a:endParaRPr lang="en-US" dirty="0"/>
          </a:p>
        </p:txBody>
      </p:sp>
      <p:sp>
        <p:nvSpPr>
          <p:cNvPr id="5" name="Footer Placeholder 4"/>
          <p:cNvSpPr>
            <a:spLocks noGrp="1"/>
          </p:cNvSpPr>
          <p:nvPr>
            <p:ph type="ftr" sz="quarter" idx="11"/>
          </p:nvPr>
        </p:nvSpPr>
        <p:spPr/>
        <p:txBody>
          <a:bodyPr/>
          <a:lstStyle>
            <a:lvl1pPr defTabSz="912685">
              <a:defRPr/>
            </a:lvl1pPr>
          </a:lstStyle>
          <a:p>
            <a:pPr>
              <a:defRPr/>
            </a:pPr>
            <a:endParaRPr lang="en-US"/>
          </a:p>
        </p:txBody>
      </p:sp>
      <p:sp>
        <p:nvSpPr>
          <p:cNvPr id="6" name="Slide Number Placeholder 5"/>
          <p:cNvSpPr>
            <a:spLocks noGrp="1"/>
          </p:cNvSpPr>
          <p:nvPr>
            <p:ph type="sldNum" sz="quarter" idx="12"/>
          </p:nvPr>
        </p:nvSpPr>
        <p:spPr/>
        <p:txBody>
          <a:bodyPr/>
          <a:lstStyle>
            <a:lvl1pPr defTabSz="912685">
              <a:defRPr/>
            </a:lvl1pPr>
          </a:lstStyle>
          <a:p>
            <a:pPr>
              <a:defRPr/>
            </a:pPr>
            <a:fld id="{96375181-19DC-4A96-9483-16AF8A1C5359}" type="slidenum">
              <a:rPr lang="en-US"/>
              <a:pPr>
                <a:defRPr/>
              </a:pPr>
              <a:t>‹#›</a:t>
            </a:fld>
            <a:endParaRPr lang="en-US" dirty="0"/>
          </a:p>
        </p:txBody>
      </p:sp>
    </p:spTree>
    <p:extLst>
      <p:ext uri="{BB962C8B-B14F-4D97-AF65-F5344CB8AC3E}">
        <p14:creationId xmlns:p14="http://schemas.microsoft.com/office/powerpoint/2010/main" val="62211244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2685">
              <a:defRPr/>
            </a:lvl1pPr>
          </a:lstStyle>
          <a:p>
            <a:pPr>
              <a:defRPr/>
            </a:pPr>
            <a:fld id="{42A6EAD0-7C85-42C1-AA6F-5781987BD897}" type="datetimeFigureOut">
              <a:rPr lang="en-US"/>
              <a:pPr>
                <a:defRPr/>
              </a:pPr>
              <a:t>7/26/2019</a:t>
            </a:fld>
            <a:endParaRPr lang="en-US" dirty="0"/>
          </a:p>
        </p:txBody>
      </p:sp>
      <p:sp>
        <p:nvSpPr>
          <p:cNvPr id="5" name="Footer Placeholder 4"/>
          <p:cNvSpPr>
            <a:spLocks noGrp="1"/>
          </p:cNvSpPr>
          <p:nvPr>
            <p:ph type="ftr" sz="quarter" idx="11"/>
          </p:nvPr>
        </p:nvSpPr>
        <p:spPr/>
        <p:txBody>
          <a:bodyPr/>
          <a:lstStyle>
            <a:lvl1pPr defTabSz="912685">
              <a:defRPr/>
            </a:lvl1pPr>
          </a:lstStyle>
          <a:p>
            <a:pPr>
              <a:defRPr/>
            </a:pPr>
            <a:endParaRPr lang="en-US"/>
          </a:p>
        </p:txBody>
      </p:sp>
      <p:sp>
        <p:nvSpPr>
          <p:cNvPr id="6" name="Slide Number Placeholder 5"/>
          <p:cNvSpPr>
            <a:spLocks noGrp="1"/>
          </p:cNvSpPr>
          <p:nvPr>
            <p:ph type="sldNum" sz="quarter" idx="12"/>
          </p:nvPr>
        </p:nvSpPr>
        <p:spPr/>
        <p:txBody>
          <a:bodyPr/>
          <a:lstStyle>
            <a:lvl1pPr defTabSz="912685">
              <a:defRPr/>
            </a:lvl1pPr>
          </a:lstStyle>
          <a:p>
            <a:pPr>
              <a:defRPr/>
            </a:pPr>
            <a:fld id="{4CD6893D-2DD7-48B9-826A-4D2A9EC8F875}" type="slidenum">
              <a:rPr lang="en-US"/>
              <a:pPr>
                <a:defRPr/>
              </a:pPr>
              <a:t>‹#›</a:t>
            </a:fld>
            <a:endParaRPr lang="en-US" dirty="0"/>
          </a:p>
        </p:txBody>
      </p:sp>
    </p:spTree>
    <p:extLst>
      <p:ext uri="{BB962C8B-B14F-4D97-AF65-F5344CB8AC3E}">
        <p14:creationId xmlns:p14="http://schemas.microsoft.com/office/powerpoint/2010/main" val="16870239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412" indent="0">
              <a:buNone/>
              <a:defRPr sz="1800">
                <a:solidFill>
                  <a:schemeClr val="tx1">
                    <a:tint val="75000"/>
                  </a:schemeClr>
                </a:solidFill>
              </a:defRPr>
            </a:lvl2pPr>
            <a:lvl3pPr marL="912825" indent="0">
              <a:buNone/>
              <a:defRPr sz="1600">
                <a:solidFill>
                  <a:schemeClr val="tx1">
                    <a:tint val="75000"/>
                  </a:schemeClr>
                </a:solidFill>
              </a:defRPr>
            </a:lvl3pPr>
            <a:lvl4pPr marL="1369233" indent="0">
              <a:buNone/>
              <a:defRPr sz="1400">
                <a:solidFill>
                  <a:schemeClr val="tx1">
                    <a:tint val="75000"/>
                  </a:schemeClr>
                </a:solidFill>
              </a:defRPr>
            </a:lvl4pPr>
            <a:lvl5pPr marL="1825648" indent="0">
              <a:buNone/>
              <a:defRPr sz="1400">
                <a:solidFill>
                  <a:schemeClr val="tx1">
                    <a:tint val="75000"/>
                  </a:schemeClr>
                </a:solidFill>
              </a:defRPr>
            </a:lvl5pPr>
            <a:lvl6pPr marL="2282058" indent="0">
              <a:buNone/>
              <a:defRPr sz="1400">
                <a:solidFill>
                  <a:schemeClr val="tx1">
                    <a:tint val="75000"/>
                  </a:schemeClr>
                </a:solidFill>
              </a:defRPr>
            </a:lvl6pPr>
            <a:lvl7pPr marL="2738470" indent="0">
              <a:buNone/>
              <a:defRPr sz="1400">
                <a:solidFill>
                  <a:schemeClr val="tx1">
                    <a:tint val="75000"/>
                  </a:schemeClr>
                </a:solidFill>
              </a:defRPr>
            </a:lvl7pPr>
            <a:lvl8pPr marL="3194881" indent="0">
              <a:buNone/>
              <a:defRPr sz="1400">
                <a:solidFill>
                  <a:schemeClr val="tx1">
                    <a:tint val="75000"/>
                  </a:schemeClr>
                </a:solidFill>
              </a:defRPr>
            </a:lvl8pPr>
            <a:lvl9pPr marL="365129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2685">
              <a:defRPr/>
            </a:lvl1pPr>
          </a:lstStyle>
          <a:p>
            <a:pPr>
              <a:defRPr/>
            </a:pPr>
            <a:fld id="{69E26E0A-FD0B-4FCC-83C5-844B904B66ED}" type="datetimeFigureOut">
              <a:rPr lang="en-US"/>
              <a:pPr>
                <a:defRPr/>
              </a:pPr>
              <a:t>7/26/2019</a:t>
            </a:fld>
            <a:endParaRPr lang="en-US" dirty="0"/>
          </a:p>
        </p:txBody>
      </p:sp>
      <p:sp>
        <p:nvSpPr>
          <p:cNvPr id="5" name="Footer Placeholder 4"/>
          <p:cNvSpPr>
            <a:spLocks noGrp="1"/>
          </p:cNvSpPr>
          <p:nvPr>
            <p:ph type="ftr" sz="quarter" idx="11"/>
          </p:nvPr>
        </p:nvSpPr>
        <p:spPr/>
        <p:txBody>
          <a:bodyPr/>
          <a:lstStyle>
            <a:lvl1pPr defTabSz="912685">
              <a:defRPr/>
            </a:lvl1pPr>
          </a:lstStyle>
          <a:p>
            <a:pPr>
              <a:defRPr/>
            </a:pPr>
            <a:endParaRPr lang="en-US"/>
          </a:p>
        </p:txBody>
      </p:sp>
      <p:sp>
        <p:nvSpPr>
          <p:cNvPr id="6" name="Slide Number Placeholder 5"/>
          <p:cNvSpPr>
            <a:spLocks noGrp="1"/>
          </p:cNvSpPr>
          <p:nvPr>
            <p:ph type="sldNum" sz="quarter" idx="12"/>
          </p:nvPr>
        </p:nvSpPr>
        <p:spPr/>
        <p:txBody>
          <a:bodyPr/>
          <a:lstStyle>
            <a:lvl1pPr defTabSz="912685">
              <a:defRPr/>
            </a:lvl1pPr>
          </a:lstStyle>
          <a:p>
            <a:pPr>
              <a:defRPr/>
            </a:pPr>
            <a:fld id="{1876510F-BD97-4A79-8EBD-F7253FEEAA67}" type="slidenum">
              <a:rPr lang="en-US"/>
              <a:pPr>
                <a:defRPr/>
              </a:pPr>
              <a:t>‹#›</a:t>
            </a:fld>
            <a:endParaRPr lang="en-US" dirty="0"/>
          </a:p>
        </p:txBody>
      </p:sp>
    </p:spTree>
    <p:extLst>
      <p:ext uri="{BB962C8B-B14F-4D97-AF65-F5344CB8AC3E}">
        <p14:creationId xmlns:p14="http://schemas.microsoft.com/office/powerpoint/2010/main" val="254114830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912685">
              <a:defRPr/>
            </a:lvl1pPr>
          </a:lstStyle>
          <a:p>
            <a:pPr>
              <a:defRPr/>
            </a:pPr>
            <a:fld id="{54F328B7-CDF3-4B67-A93D-A92993B7F7EB}" type="datetimeFigureOut">
              <a:rPr lang="en-US"/>
              <a:pPr>
                <a:defRPr/>
              </a:pPr>
              <a:t>7/26/2019</a:t>
            </a:fld>
            <a:endParaRPr lang="en-US" dirty="0"/>
          </a:p>
        </p:txBody>
      </p:sp>
      <p:sp>
        <p:nvSpPr>
          <p:cNvPr id="6" name="Footer Placeholder 4"/>
          <p:cNvSpPr>
            <a:spLocks noGrp="1"/>
          </p:cNvSpPr>
          <p:nvPr>
            <p:ph type="ftr" sz="quarter" idx="11"/>
          </p:nvPr>
        </p:nvSpPr>
        <p:spPr/>
        <p:txBody>
          <a:bodyPr/>
          <a:lstStyle>
            <a:lvl1pPr defTabSz="912685">
              <a:defRPr/>
            </a:lvl1pPr>
          </a:lstStyle>
          <a:p>
            <a:pPr>
              <a:defRPr/>
            </a:pPr>
            <a:endParaRPr lang="en-US"/>
          </a:p>
        </p:txBody>
      </p:sp>
      <p:sp>
        <p:nvSpPr>
          <p:cNvPr id="7" name="Slide Number Placeholder 5"/>
          <p:cNvSpPr>
            <a:spLocks noGrp="1"/>
          </p:cNvSpPr>
          <p:nvPr>
            <p:ph type="sldNum" sz="quarter" idx="12"/>
          </p:nvPr>
        </p:nvSpPr>
        <p:spPr/>
        <p:txBody>
          <a:bodyPr/>
          <a:lstStyle>
            <a:lvl1pPr defTabSz="912685">
              <a:defRPr/>
            </a:lvl1pPr>
          </a:lstStyle>
          <a:p>
            <a:pPr>
              <a:defRPr/>
            </a:pPr>
            <a:fld id="{462DE82C-2307-4529-AF1C-CB15275F0A8F}" type="slidenum">
              <a:rPr lang="en-US"/>
              <a:pPr>
                <a:defRPr/>
              </a:pPr>
              <a:t>‹#›</a:t>
            </a:fld>
            <a:endParaRPr lang="en-US" dirty="0"/>
          </a:p>
        </p:txBody>
      </p:sp>
    </p:spTree>
    <p:extLst>
      <p:ext uri="{BB962C8B-B14F-4D97-AF65-F5344CB8AC3E}">
        <p14:creationId xmlns:p14="http://schemas.microsoft.com/office/powerpoint/2010/main" val="376512860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412" indent="0">
              <a:buNone/>
              <a:defRPr sz="2000" b="1"/>
            </a:lvl2pPr>
            <a:lvl3pPr marL="912825" indent="0">
              <a:buNone/>
              <a:defRPr sz="1800" b="1"/>
            </a:lvl3pPr>
            <a:lvl4pPr marL="1369233" indent="0">
              <a:buNone/>
              <a:defRPr sz="1600" b="1"/>
            </a:lvl4pPr>
            <a:lvl5pPr marL="1825648" indent="0">
              <a:buNone/>
              <a:defRPr sz="1600" b="1"/>
            </a:lvl5pPr>
            <a:lvl6pPr marL="2282058" indent="0">
              <a:buNone/>
              <a:defRPr sz="1600" b="1"/>
            </a:lvl6pPr>
            <a:lvl7pPr marL="2738470" indent="0">
              <a:buNone/>
              <a:defRPr sz="1600" b="1"/>
            </a:lvl7pPr>
            <a:lvl8pPr marL="3194881" indent="0">
              <a:buNone/>
              <a:defRPr sz="1600" b="1"/>
            </a:lvl8pPr>
            <a:lvl9pPr marL="365129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6412" indent="0">
              <a:buNone/>
              <a:defRPr sz="2000" b="1"/>
            </a:lvl2pPr>
            <a:lvl3pPr marL="912825" indent="0">
              <a:buNone/>
              <a:defRPr sz="1800" b="1"/>
            </a:lvl3pPr>
            <a:lvl4pPr marL="1369233" indent="0">
              <a:buNone/>
              <a:defRPr sz="1600" b="1"/>
            </a:lvl4pPr>
            <a:lvl5pPr marL="1825648" indent="0">
              <a:buNone/>
              <a:defRPr sz="1600" b="1"/>
            </a:lvl5pPr>
            <a:lvl6pPr marL="2282058" indent="0">
              <a:buNone/>
              <a:defRPr sz="1600" b="1"/>
            </a:lvl6pPr>
            <a:lvl7pPr marL="2738470" indent="0">
              <a:buNone/>
              <a:defRPr sz="1600" b="1"/>
            </a:lvl7pPr>
            <a:lvl8pPr marL="3194881" indent="0">
              <a:buNone/>
              <a:defRPr sz="1600" b="1"/>
            </a:lvl8pPr>
            <a:lvl9pPr marL="365129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912685">
              <a:defRPr/>
            </a:lvl1pPr>
          </a:lstStyle>
          <a:p>
            <a:pPr>
              <a:defRPr/>
            </a:pPr>
            <a:fld id="{4CADB4E1-D1E3-4244-A648-CDB2349AA7F6}" type="datetimeFigureOut">
              <a:rPr lang="en-US"/>
              <a:pPr>
                <a:defRPr/>
              </a:pPr>
              <a:t>7/26/2019</a:t>
            </a:fld>
            <a:endParaRPr lang="en-US" dirty="0"/>
          </a:p>
        </p:txBody>
      </p:sp>
      <p:sp>
        <p:nvSpPr>
          <p:cNvPr id="8" name="Footer Placeholder 4"/>
          <p:cNvSpPr>
            <a:spLocks noGrp="1"/>
          </p:cNvSpPr>
          <p:nvPr>
            <p:ph type="ftr" sz="quarter" idx="11"/>
          </p:nvPr>
        </p:nvSpPr>
        <p:spPr/>
        <p:txBody>
          <a:bodyPr/>
          <a:lstStyle>
            <a:lvl1pPr defTabSz="912685">
              <a:defRPr/>
            </a:lvl1pPr>
          </a:lstStyle>
          <a:p>
            <a:pPr>
              <a:defRPr/>
            </a:pPr>
            <a:endParaRPr lang="en-US"/>
          </a:p>
        </p:txBody>
      </p:sp>
      <p:sp>
        <p:nvSpPr>
          <p:cNvPr id="9" name="Slide Number Placeholder 5"/>
          <p:cNvSpPr>
            <a:spLocks noGrp="1"/>
          </p:cNvSpPr>
          <p:nvPr>
            <p:ph type="sldNum" sz="quarter" idx="12"/>
          </p:nvPr>
        </p:nvSpPr>
        <p:spPr/>
        <p:txBody>
          <a:bodyPr/>
          <a:lstStyle>
            <a:lvl1pPr defTabSz="912685">
              <a:defRPr/>
            </a:lvl1pPr>
          </a:lstStyle>
          <a:p>
            <a:pPr>
              <a:defRPr/>
            </a:pPr>
            <a:fld id="{F53DF2FB-4ECC-47D3-98E5-C919068E418D}" type="slidenum">
              <a:rPr lang="en-US"/>
              <a:pPr>
                <a:defRPr/>
              </a:pPr>
              <a:t>‹#›</a:t>
            </a:fld>
            <a:endParaRPr lang="en-US" dirty="0"/>
          </a:p>
        </p:txBody>
      </p:sp>
    </p:spTree>
    <p:extLst>
      <p:ext uri="{BB962C8B-B14F-4D97-AF65-F5344CB8AC3E}">
        <p14:creationId xmlns:p14="http://schemas.microsoft.com/office/powerpoint/2010/main" val="174358347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912685">
              <a:defRPr/>
            </a:lvl1pPr>
          </a:lstStyle>
          <a:p>
            <a:pPr>
              <a:defRPr/>
            </a:pPr>
            <a:fld id="{F66FEB7E-2F25-49FB-B9A1-11084CBFF7C6}" type="datetimeFigureOut">
              <a:rPr lang="en-US"/>
              <a:pPr>
                <a:defRPr/>
              </a:pPr>
              <a:t>7/26/2019</a:t>
            </a:fld>
            <a:endParaRPr lang="en-US" dirty="0"/>
          </a:p>
        </p:txBody>
      </p:sp>
      <p:sp>
        <p:nvSpPr>
          <p:cNvPr id="4" name="Footer Placeholder 4"/>
          <p:cNvSpPr>
            <a:spLocks noGrp="1"/>
          </p:cNvSpPr>
          <p:nvPr>
            <p:ph type="ftr" sz="quarter" idx="11"/>
          </p:nvPr>
        </p:nvSpPr>
        <p:spPr/>
        <p:txBody>
          <a:bodyPr/>
          <a:lstStyle>
            <a:lvl1pPr defTabSz="912685">
              <a:defRPr/>
            </a:lvl1pPr>
          </a:lstStyle>
          <a:p>
            <a:pPr>
              <a:defRPr/>
            </a:pPr>
            <a:endParaRPr lang="en-US"/>
          </a:p>
        </p:txBody>
      </p:sp>
      <p:sp>
        <p:nvSpPr>
          <p:cNvPr id="5" name="Slide Number Placeholder 5"/>
          <p:cNvSpPr>
            <a:spLocks noGrp="1"/>
          </p:cNvSpPr>
          <p:nvPr>
            <p:ph type="sldNum" sz="quarter" idx="12"/>
          </p:nvPr>
        </p:nvSpPr>
        <p:spPr/>
        <p:txBody>
          <a:bodyPr/>
          <a:lstStyle>
            <a:lvl1pPr defTabSz="912685">
              <a:defRPr/>
            </a:lvl1pPr>
          </a:lstStyle>
          <a:p>
            <a:pPr>
              <a:defRPr/>
            </a:pPr>
            <a:fld id="{5B815A33-8662-4EFE-948F-24C3CB4DE69F}" type="slidenum">
              <a:rPr lang="en-US"/>
              <a:pPr>
                <a:defRPr/>
              </a:pPr>
              <a:t>‹#›</a:t>
            </a:fld>
            <a:endParaRPr lang="en-US" dirty="0"/>
          </a:p>
        </p:txBody>
      </p:sp>
    </p:spTree>
    <p:extLst>
      <p:ext uri="{BB962C8B-B14F-4D97-AF65-F5344CB8AC3E}">
        <p14:creationId xmlns:p14="http://schemas.microsoft.com/office/powerpoint/2010/main" val="73792214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2685">
              <a:defRPr/>
            </a:lvl1pPr>
          </a:lstStyle>
          <a:p>
            <a:pPr>
              <a:defRPr/>
            </a:pPr>
            <a:fld id="{A92C37AD-61AC-40C7-8184-A0BC5CD44E31}" type="datetimeFigureOut">
              <a:rPr lang="en-US"/>
              <a:pPr>
                <a:defRPr/>
              </a:pPr>
              <a:t>7/26/2019</a:t>
            </a:fld>
            <a:endParaRPr lang="en-US" dirty="0"/>
          </a:p>
        </p:txBody>
      </p:sp>
      <p:sp>
        <p:nvSpPr>
          <p:cNvPr id="3" name="Footer Placeholder 4"/>
          <p:cNvSpPr>
            <a:spLocks noGrp="1"/>
          </p:cNvSpPr>
          <p:nvPr>
            <p:ph type="ftr" sz="quarter" idx="11"/>
          </p:nvPr>
        </p:nvSpPr>
        <p:spPr/>
        <p:txBody>
          <a:bodyPr/>
          <a:lstStyle>
            <a:lvl1pPr defTabSz="912685">
              <a:defRPr/>
            </a:lvl1pPr>
          </a:lstStyle>
          <a:p>
            <a:pPr>
              <a:defRPr/>
            </a:pPr>
            <a:endParaRPr lang="en-US"/>
          </a:p>
        </p:txBody>
      </p:sp>
      <p:sp>
        <p:nvSpPr>
          <p:cNvPr id="4" name="Slide Number Placeholder 5"/>
          <p:cNvSpPr>
            <a:spLocks noGrp="1"/>
          </p:cNvSpPr>
          <p:nvPr>
            <p:ph type="sldNum" sz="quarter" idx="12"/>
          </p:nvPr>
        </p:nvSpPr>
        <p:spPr/>
        <p:txBody>
          <a:bodyPr/>
          <a:lstStyle>
            <a:lvl1pPr defTabSz="912685">
              <a:defRPr/>
            </a:lvl1pPr>
          </a:lstStyle>
          <a:p>
            <a:pPr>
              <a:defRPr/>
            </a:pPr>
            <a:fld id="{379D7FF3-E3EB-4224-8603-E335BAF2FBC7}" type="slidenum">
              <a:rPr lang="en-US"/>
              <a:pPr>
                <a:defRPr/>
              </a:pPr>
              <a:t>‹#›</a:t>
            </a:fld>
            <a:endParaRPr lang="en-US" dirty="0"/>
          </a:p>
        </p:txBody>
      </p:sp>
    </p:spTree>
    <p:extLst>
      <p:ext uri="{BB962C8B-B14F-4D97-AF65-F5344CB8AC3E}">
        <p14:creationId xmlns:p14="http://schemas.microsoft.com/office/powerpoint/2010/main" val="244004898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9" y="1435103"/>
            <a:ext cx="3008313" cy="4691063"/>
          </a:xfrm>
        </p:spPr>
        <p:txBody>
          <a:bodyPr/>
          <a:lstStyle>
            <a:lvl1pPr marL="0" indent="0">
              <a:buNone/>
              <a:defRPr sz="1400"/>
            </a:lvl1pPr>
            <a:lvl2pPr marL="456412" indent="0">
              <a:buNone/>
              <a:defRPr sz="1200"/>
            </a:lvl2pPr>
            <a:lvl3pPr marL="912825" indent="0">
              <a:buNone/>
              <a:defRPr sz="1000"/>
            </a:lvl3pPr>
            <a:lvl4pPr marL="1369233" indent="0">
              <a:buNone/>
              <a:defRPr sz="900"/>
            </a:lvl4pPr>
            <a:lvl5pPr marL="1825648" indent="0">
              <a:buNone/>
              <a:defRPr sz="900"/>
            </a:lvl5pPr>
            <a:lvl6pPr marL="2282058" indent="0">
              <a:buNone/>
              <a:defRPr sz="900"/>
            </a:lvl6pPr>
            <a:lvl7pPr marL="2738470" indent="0">
              <a:buNone/>
              <a:defRPr sz="900"/>
            </a:lvl7pPr>
            <a:lvl8pPr marL="3194881" indent="0">
              <a:buNone/>
              <a:defRPr sz="900"/>
            </a:lvl8pPr>
            <a:lvl9pPr marL="3651294"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2685">
              <a:defRPr/>
            </a:lvl1pPr>
          </a:lstStyle>
          <a:p>
            <a:pPr>
              <a:defRPr/>
            </a:pPr>
            <a:fld id="{EE0EC1AE-B8A3-42BC-A9C0-572063676216}" type="datetimeFigureOut">
              <a:rPr lang="en-US"/>
              <a:pPr>
                <a:defRPr/>
              </a:pPr>
              <a:t>7/26/2019</a:t>
            </a:fld>
            <a:endParaRPr lang="en-US" dirty="0"/>
          </a:p>
        </p:txBody>
      </p:sp>
      <p:sp>
        <p:nvSpPr>
          <p:cNvPr id="6" name="Footer Placeholder 4"/>
          <p:cNvSpPr>
            <a:spLocks noGrp="1"/>
          </p:cNvSpPr>
          <p:nvPr>
            <p:ph type="ftr" sz="quarter" idx="11"/>
          </p:nvPr>
        </p:nvSpPr>
        <p:spPr/>
        <p:txBody>
          <a:bodyPr/>
          <a:lstStyle>
            <a:lvl1pPr defTabSz="912685">
              <a:defRPr/>
            </a:lvl1pPr>
          </a:lstStyle>
          <a:p>
            <a:pPr>
              <a:defRPr/>
            </a:pPr>
            <a:endParaRPr lang="en-US"/>
          </a:p>
        </p:txBody>
      </p:sp>
      <p:sp>
        <p:nvSpPr>
          <p:cNvPr id="7" name="Slide Number Placeholder 5"/>
          <p:cNvSpPr>
            <a:spLocks noGrp="1"/>
          </p:cNvSpPr>
          <p:nvPr>
            <p:ph type="sldNum" sz="quarter" idx="12"/>
          </p:nvPr>
        </p:nvSpPr>
        <p:spPr/>
        <p:txBody>
          <a:bodyPr/>
          <a:lstStyle>
            <a:lvl1pPr defTabSz="912685">
              <a:defRPr/>
            </a:lvl1pPr>
          </a:lstStyle>
          <a:p>
            <a:pPr>
              <a:defRPr/>
            </a:pPr>
            <a:fld id="{773B3406-996E-4521-9A3D-B6F1FB89F125}" type="slidenum">
              <a:rPr lang="en-US"/>
              <a:pPr>
                <a:defRPr/>
              </a:pPr>
              <a:t>‹#›</a:t>
            </a:fld>
            <a:endParaRPr lang="en-US" dirty="0"/>
          </a:p>
        </p:txBody>
      </p:sp>
    </p:spTree>
    <p:extLst>
      <p:ext uri="{BB962C8B-B14F-4D97-AF65-F5344CB8AC3E}">
        <p14:creationId xmlns:p14="http://schemas.microsoft.com/office/powerpoint/2010/main" val="85431354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412" indent="0">
              <a:buNone/>
              <a:defRPr sz="2800"/>
            </a:lvl2pPr>
            <a:lvl3pPr marL="912825" indent="0">
              <a:buNone/>
              <a:defRPr sz="2400"/>
            </a:lvl3pPr>
            <a:lvl4pPr marL="1369233" indent="0">
              <a:buNone/>
              <a:defRPr sz="2000"/>
            </a:lvl4pPr>
            <a:lvl5pPr marL="1825648" indent="0">
              <a:buNone/>
              <a:defRPr sz="2000"/>
            </a:lvl5pPr>
            <a:lvl6pPr marL="2282058" indent="0">
              <a:buNone/>
              <a:defRPr sz="2000"/>
            </a:lvl6pPr>
            <a:lvl7pPr marL="2738470" indent="0">
              <a:buNone/>
              <a:defRPr sz="2000"/>
            </a:lvl7pPr>
            <a:lvl8pPr marL="3194881" indent="0">
              <a:buNone/>
              <a:defRPr sz="2000"/>
            </a:lvl8pPr>
            <a:lvl9pPr marL="365129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12" indent="0">
              <a:buNone/>
              <a:defRPr sz="1200"/>
            </a:lvl2pPr>
            <a:lvl3pPr marL="912825" indent="0">
              <a:buNone/>
              <a:defRPr sz="1000"/>
            </a:lvl3pPr>
            <a:lvl4pPr marL="1369233" indent="0">
              <a:buNone/>
              <a:defRPr sz="900"/>
            </a:lvl4pPr>
            <a:lvl5pPr marL="1825648" indent="0">
              <a:buNone/>
              <a:defRPr sz="900"/>
            </a:lvl5pPr>
            <a:lvl6pPr marL="2282058" indent="0">
              <a:buNone/>
              <a:defRPr sz="900"/>
            </a:lvl6pPr>
            <a:lvl7pPr marL="2738470" indent="0">
              <a:buNone/>
              <a:defRPr sz="900"/>
            </a:lvl7pPr>
            <a:lvl8pPr marL="3194881" indent="0">
              <a:buNone/>
              <a:defRPr sz="900"/>
            </a:lvl8pPr>
            <a:lvl9pPr marL="3651294"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2685">
              <a:defRPr/>
            </a:lvl1pPr>
          </a:lstStyle>
          <a:p>
            <a:pPr>
              <a:defRPr/>
            </a:pPr>
            <a:fld id="{9DD9EC8B-8AFF-4EC6-8E84-2DFF3BE760A7}" type="datetimeFigureOut">
              <a:rPr lang="en-US"/>
              <a:pPr>
                <a:defRPr/>
              </a:pPr>
              <a:t>7/26/2019</a:t>
            </a:fld>
            <a:endParaRPr lang="en-US" dirty="0"/>
          </a:p>
        </p:txBody>
      </p:sp>
      <p:sp>
        <p:nvSpPr>
          <p:cNvPr id="6" name="Footer Placeholder 4"/>
          <p:cNvSpPr>
            <a:spLocks noGrp="1"/>
          </p:cNvSpPr>
          <p:nvPr>
            <p:ph type="ftr" sz="quarter" idx="11"/>
          </p:nvPr>
        </p:nvSpPr>
        <p:spPr/>
        <p:txBody>
          <a:bodyPr/>
          <a:lstStyle>
            <a:lvl1pPr defTabSz="912685">
              <a:defRPr/>
            </a:lvl1pPr>
          </a:lstStyle>
          <a:p>
            <a:pPr>
              <a:defRPr/>
            </a:pPr>
            <a:endParaRPr lang="en-US"/>
          </a:p>
        </p:txBody>
      </p:sp>
      <p:sp>
        <p:nvSpPr>
          <p:cNvPr id="7" name="Slide Number Placeholder 5"/>
          <p:cNvSpPr>
            <a:spLocks noGrp="1"/>
          </p:cNvSpPr>
          <p:nvPr>
            <p:ph type="sldNum" sz="quarter" idx="12"/>
          </p:nvPr>
        </p:nvSpPr>
        <p:spPr/>
        <p:txBody>
          <a:bodyPr/>
          <a:lstStyle>
            <a:lvl1pPr defTabSz="912685">
              <a:defRPr/>
            </a:lvl1pPr>
          </a:lstStyle>
          <a:p>
            <a:pPr>
              <a:defRPr/>
            </a:pPr>
            <a:fld id="{E3A7DBFF-84E4-45B8-A552-D122425C05FA}" type="slidenum">
              <a:rPr lang="en-US"/>
              <a:pPr>
                <a:defRPr/>
              </a:pPr>
              <a:t>‹#›</a:t>
            </a:fld>
            <a:endParaRPr lang="en-US" dirty="0"/>
          </a:p>
        </p:txBody>
      </p:sp>
    </p:spTree>
    <p:extLst>
      <p:ext uri="{BB962C8B-B14F-4D97-AF65-F5344CB8AC3E}">
        <p14:creationId xmlns:p14="http://schemas.microsoft.com/office/powerpoint/2010/main" val="185004162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2685">
              <a:defRPr/>
            </a:lvl1pPr>
          </a:lstStyle>
          <a:p>
            <a:pPr>
              <a:defRPr/>
            </a:pPr>
            <a:fld id="{3EB8229E-AC2A-4FBE-8DC2-7D5E459F76C3}" type="datetimeFigureOut">
              <a:rPr lang="en-US"/>
              <a:pPr>
                <a:defRPr/>
              </a:pPr>
              <a:t>7/26/2019</a:t>
            </a:fld>
            <a:endParaRPr lang="en-US" dirty="0"/>
          </a:p>
        </p:txBody>
      </p:sp>
      <p:sp>
        <p:nvSpPr>
          <p:cNvPr id="5" name="Footer Placeholder 4"/>
          <p:cNvSpPr>
            <a:spLocks noGrp="1"/>
          </p:cNvSpPr>
          <p:nvPr>
            <p:ph type="ftr" sz="quarter" idx="11"/>
          </p:nvPr>
        </p:nvSpPr>
        <p:spPr/>
        <p:txBody>
          <a:bodyPr/>
          <a:lstStyle>
            <a:lvl1pPr defTabSz="912685">
              <a:defRPr/>
            </a:lvl1pPr>
          </a:lstStyle>
          <a:p>
            <a:pPr>
              <a:defRPr/>
            </a:pPr>
            <a:endParaRPr lang="en-US"/>
          </a:p>
        </p:txBody>
      </p:sp>
      <p:sp>
        <p:nvSpPr>
          <p:cNvPr id="6" name="Slide Number Placeholder 5"/>
          <p:cNvSpPr>
            <a:spLocks noGrp="1"/>
          </p:cNvSpPr>
          <p:nvPr>
            <p:ph type="sldNum" sz="quarter" idx="12"/>
          </p:nvPr>
        </p:nvSpPr>
        <p:spPr/>
        <p:txBody>
          <a:bodyPr/>
          <a:lstStyle>
            <a:lvl1pPr defTabSz="912685">
              <a:defRPr/>
            </a:lvl1pPr>
          </a:lstStyle>
          <a:p>
            <a:pPr>
              <a:defRPr/>
            </a:pPr>
            <a:fld id="{8EB680A6-A942-47EB-A877-99C6844E0A07}" type="slidenum">
              <a:rPr lang="en-US"/>
              <a:pPr>
                <a:defRPr/>
              </a:pPr>
              <a:t>‹#›</a:t>
            </a:fld>
            <a:endParaRPr lang="en-US" dirty="0"/>
          </a:p>
        </p:txBody>
      </p:sp>
    </p:spTree>
    <p:extLst>
      <p:ext uri="{BB962C8B-B14F-4D97-AF65-F5344CB8AC3E}">
        <p14:creationId xmlns:p14="http://schemas.microsoft.com/office/powerpoint/2010/main" val="109290115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6587" indent="0">
              <a:buNone/>
              <a:defRPr sz="2000" b="1"/>
            </a:lvl2pPr>
            <a:lvl3pPr marL="913175" indent="0">
              <a:buNone/>
              <a:defRPr sz="1800" b="1"/>
            </a:lvl3pPr>
            <a:lvl4pPr marL="1369759" indent="0">
              <a:buNone/>
              <a:defRPr sz="1600" b="1"/>
            </a:lvl4pPr>
            <a:lvl5pPr marL="1826348" indent="0">
              <a:buNone/>
              <a:defRPr sz="1600" b="1"/>
            </a:lvl5pPr>
            <a:lvl6pPr marL="2282934" indent="0">
              <a:buNone/>
              <a:defRPr sz="1600" b="1"/>
            </a:lvl6pPr>
            <a:lvl7pPr marL="2739520" indent="0">
              <a:buNone/>
              <a:defRPr sz="1600" b="1"/>
            </a:lvl7pPr>
            <a:lvl8pPr marL="3196107" indent="0">
              <a:buNone/>
              <a:defRPr sz="1600" b="1"/>
            </a:lvl8pPr>
            <a:lvl9pPr marL="365269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6587" indent="0">
              <a:buNone/>
              <a:defRPr sz="2000" b="1"/>
            </a:lvl2pPr>
            <a:lvl3pPr marL="913175" indent="0">
              <a:buNone/>
              <a:defRPr sz="1800" b="1"/>
            </a:lvl3pPr>
            <a:lvl4pPr marL="1369759" indent="0">
              <a:buNone/>
              <a:defRPr sz="1600" b="1"/>
            </a:lvl4pPr>
            <a:lvl5pPr marL="1826348" indent="0">
              <a:buNone/>
              <a:defRPr sz="1600" b="1"/>
            </a:lvl5pPr>
            <a:lvl6pPr marL="2282934" indent="0">
              <a:buNone/>
              <a:defRPr sz="1600" b="1"/>
            </a:lvl6pPr>
            <a:lvl7pPr marL="2739520" indent="0">
              <a:buNone/>
              <a:defRPr sz="1600" b="1"/>
            </a:lvl7pPr>
            <a:lvl8pPr marL="3196107" indent="0">
              <a:buNone/>
              <a:defRPr sz="1600" b="1"/>
            </a:lvl8pPr>
            <a:lvl9pPr marL="365269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33F178A3-5329-401C-BDD6-81743E9E2AFD}" type="slidenum">
              <a:rPr lang="en-US"/>
              <a:pPr>
                <a:defRPr/>
              </a:pPr>
              <a:t>‹#›</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9" name="Date Placeholder 3"/>
          <p:cNvSpPr>
            <a:spLocks noGrp="1"/>
          </p:cNvSpPr>
          <p:nvPr>
            <p:ph type="dt" sz="half" idx="12"/>
          </p:nvPr>
        </p:nvSpPr>
        <p:spPr/>
        <p:txBody>
          <a:bodyPr/>
          <a:lstStyle>
            <a:lvl1pPr>
              <a:defRPr/>
            </a:lvl1pPr>
          </a:lstStyle>
          <a:p>
            <a:pPr>
              <a:defRPr/>
            </a:pPr>
            <a:fld id="{473D807F-4C89-46BE-9397-F4B963B128CB}" type="datetimeFigureOut">
              <a:rPr lang="en-US">
                <a:solidFill>
                  <a:srgbClr val="DFDCB7"/>
                </a:solidFill>
              </a:rPr>
              <a:pPr>
                <a:defRPr/>
              </a:pPr>
              <a:t>7/26/2019</a:t>
            </a:fld>
            <a:endParaRPr lang="en-US">
              <a:solidFill>
                <a:srgbClr val="DFDCB7"/>
              </a:solidFill>
            </a:endParaRPr>
          </a:p>
        </p:txBody>
      </p:sp>
    </p:spTree>
    <p:extLst>
      <p:ext uri="{BB962C8B-B14F-4D97-AF65-F5344CB8AC3E}">
        <p14:creationId xmlns:p14="http://schemas.microsoft.com/office/powerpoint/2010/main" val="11984602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2685">
              <a:defRPr/>
            </a:lvl1pPr>
          </a:lstStyle>
          <a:p>
            <a:pPr>
              <a:defRPr/>
            </a:pPr>
            <a:fld id="{4C7B8A06-91C4-4329-A2EC-89590B36AAF4}" type="datetimeFigureOut">
              <a:rPr lang="en-US"/>
              <a:pPr>
                <a:defRPr/>
              </a:pPr>
              <a:t>7/26/2019</a:t>
            </a:fld>
            <a:endParaRPr lang="en-US" dirty="0"/>
          </a:p>
        </p:txBody>
      </p:sp>
      <p:sp>
        <p:nvSpPr>
          <p:cNvPr id="5" name="Footer Placeholder 4"/>
          <p:cNvSpPr>
            <a:spLocks noGrp="1"/>
          </p:cNvSpPr>
          <p:nvPr>
            <p:ph type="ftr" sz="quarter" idx="11"/>
          </p:nvPr>
        </p:nvSpPr>
        <p:spPr/>
        <p:txBody>
          <a:bodyPr/>
          <a:lstStyle>
            <a:lvl1pPr defTabSz="912685">
              <a:defRPr/>
            </a:lvl1pPr>
          </a:lstStyle>
          <a:p>
            <a:pPr>
              <a:defRPr/>
            </a:pPr>
            <a:endParaRPr lang="en-US"/>
          </a:p>
        </p:txBody>
      </p:sp>
      <p:sp>
        <p:nvSpPr>
          <p:cNvPr id="6" name="Slide Number Placeholder 5"/>
          <p:cNvSpPr>
            <a:spLocks noGrp="1"/>
          </p:cNvSpPr>
          <p:nvPr>
            <p:ph type="sldNum" sz="quarter" idx="12"/>
          </p:nvPr>
        </p:nvSpPr>
        <p:spPr/>
        <p:txBody>
          <a:bodyPr/>
          <a:lstStyle>
            <a:lvl1pPr defTabSz="912685">
              <a:defRPr/>
            </a:lvl1pPr>
          </a:lstStyle>
          <a:p>
            <a:pPr>
              <a:defRPr/>
            </a:pPr>
            <a:fld id="{EA286620-055F-414A-B783-8CE4DDF14A07}" type="slidenum">
              <a:rPr lang="en-US"/>
              <a:pPr>
                <a:defRPr/>
              </a:pPr>
              <a:t>‹#›</a:t>
            </a:fld>
            <a:endParaRPr lang="en-US" dirty="0"/>
          </a:p>
        </p:txBody>
      </p:sp>
    </p:spTree>
    <p:extLst>
      <p:ext uri="{BB962C8B-B14F-4D97-AF65-F5344CB8AC3E}">
        <p14:creationId xmlns:p14="http://schemas.microsoft.com/office/powerpoint/2010/main" val="100138710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571" y="228600"/>
            <a:ext cx="8695811" cy="603488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16" tIns="45657" rIns="91316" bIns="45657" anchor="ctr"/>
          <a:lstStyle/>
          <a:p>
            <a:pPr algn="ctr" defTabSz="913175">
              <a:defRPr/>
            </a:pPr>
            <a:endParaRPr lang="en-US">
              <a:solidFill>
                <a:prstClr val="white"/>
              </a:solidFill>
            </a:endParaRPr>
          </a:p>
        </p:txBody>
      </p:sp>
      <p:grpSp>
        <p:nvGrpSpPr>
          <p:cNvPr id="5" name="Group 9"/>
          <p:cNvGrpSpPr>
            <a:grpSpLocks noChangeAspect="1"/>
          </p:cNvGrpSpPr>
          <p:nvPr/>
        </p:nvGrpSpPr>
        <p:grpSpPr bwMode="auto">
          <a:xfrm>
            <a:off x="211860" y="5353844"/>
            <a:ext cx="8723264" cy="1331913"/>
            <a:chOff x="-3905250" y="4294188"/>
            <a:chExt cx="13011150" cy="1892300"/>
          </a:xfrm>
        </p:grpSpPr>
        <p:sp>
          <p:nvSpPr>
            <p:cNvPr id="6" name="Freeform 14"/>
            <p:cNvSpPr>
              <a:spLocks/>
            </p:cNvSpPr>
            <p:nvPr/>
          </p:nvSpPr>
          <p:spPr bwMode="hidden">
            <a:xfrm>
              <a:off x="4810093" y="4500559"/>
              <a:ext cx="4295807" cy="1016068"/>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7" name="Freeform 18"/>
            <p:cNvSpPr>
              <a:spLocks/>
            </p:cNvSpPr>
            <p:nvPr/>
          </p:nvSpPr>
          <p:spPr bwMode="hidden">
            <a:xfrm>
              <a:off x="-309982" y="4317870"/>
              <a:ext cx="8280956" cy="121003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8" name="Freeform 22"/>
            <p:cNvSpPr>
              <a:spLocks/>
            </p:cNvSpPr>
            <p:nvPr/>
          </p:nvSpPr>
          <p:spPr bwMode="hidden">
            <a:xfrm>
              <a:off x="3347" y="4335913"/>
              <a:ext cx="8166128" cy="110177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9" name="Freeform 26"/>
            <p:cNvSpPr>
              <a:spLocks/>
            </p:cNvSpPr>
            <p:nvPr/>
          </p:nvSpPr>
          <p:spPr bwMode="hidden">
            <a:xfrm>
              <a:off x="4155842" y="4316742"/>
              <a:ext cx="4940267"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6587" indent="0" algn="ctr">
              <a:buNone/>
              <a:defRPr>
                <a:solidFill>
                  <a:schemeClr val="tx1">
                    <a:tint val="75000"/>
                  </a:schemeClr>
                </a:solidFill>
              </a:defRPr>
            </a:lvl2pPr>
            <a:lvl3pPr marL="913175" indent="0" algn="ctr">
              <a:buNone/>
              <a:defRPr>
                <a:solidFill>
                  <a:schemeClr val="tx1">
                    <a:tint val="75000"/>
                  </a:schemeClr>
                </a:solidFill>
              </a:defRPr>
            </a:lvl3pPr>
            <a:lvl4pPr marL="1369759" indent="0" algn="ctr">
              <a:buNone/>
              <a:defRPr>
                <a:solidFill>
                  <a:schemeClr val="tx1">
                    <a:tint val="75000"/>
                  </a:schemeClr>
                </a:solidFill>
              </a:defRPr>
            </a:lvl4pPr>
            <a:lvl5pPr marL="1826348" indent="0" algn="ctr">
              <a:buNone/>
              <a:defRPr>
                <a:solidFill>
                  <a:schemeClr val="tx1">
                    <a:tint val="75000"/>
                  </a:schemeClr>
                </a:solidFill>
              </a:defRPr>
            </a:lvl5pPr>
            <a:lvl6pPr marL="2282934" indent="0" algn="ctr">
              <a:buNone/>
              <a:defRPr>
                <a:solidFill>
                  <a:schemeClr val="tx1">
                    <a:tint val="75000"/>
                  </a:schemeClr>
                </a:solidFill>
              </a:defRPr>
            </a:lvl6pPr>
            <a:lvl7pPr marL="2739520" indent="0" algn="ctr">
              <a:buNone/>
              <a:defRPr>
                <a:solidFill>
                  <a:schemeClr val="tx1">
                    <a:tint val="75000"/>
                  </a:schemeClr>
                </a:solidFill>
              </a:defRPr>
            </a:lvl7pPr>
            <a:lvl8pPr marL="3196107" indent="0" algn="ctr">
              <a:buNone/>
              <a:defRPr>
                <a:solidFill>
                  <a:schemeClr val="tx1">
                    <a:tint val="75000"/>
                  </a:schemeClr>
                </a:solidFill>
              </a:defRPr>
            </a:lvl8pPr>
            <a:lvl9pPr marL="3652694"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defTabSz="912860" fontAlgn="base">
              <a:spcBef>
                <a:spcPct val="0"/>
              </a:spcBef>
              <a:spcAft>
                <a:spcPct val="0"/>
              </a:spcAft>
              <a:defRPr>
                <a:latin typeface="Arial" pitchFamily="34" charset="0"/>
              </a:defRPr>
            </a:lvl1pPr>
          </a:lstStyle>
          <a:p>
            <a:pPr>
              <a:defRPr/>
            </a:pPr>
            <a:fld id="{0793FA42-F021-41A3-93FF-73A3554CEB8A}" type="datetime1">
              <a:rPr lang="en-US"/>
              <a:pPr>
                <a:defRPr/>
              </a:pPr>
              <a:t>7/26/2019</a:t>
            </a:fld>
            <a:endParaRPr lang="en-US"/>
          </a:p>
        </p:txBody>
      </p:sp>
      <p:sp>
        <p:nvSpPr>
          <p:cNvPr id="12" name="Footer Placeholder 4"/>
          <p:cNvSpPr>
            <a:spLocks noGrp="1"/>
          </p:cNvSpPr>
          <p:nvPr>
            <p:ph type="ftr" sz="quarter" idx="11"/>
          </p:nvPr>
        </p:nvSpPr>
        <p:spPr/>
        <p:txBody>
          <a:bodyPr/>
          <a:lstStyle>
            <a:lvl1pPr defTabSz="912860" fontAlgn="base">
              <a:spcBef>
                <a:spcPct val="0"/>
              </a:spcBef>
              <a:spcAft>
                <a:spcPct val="0"/>
              </a:spcAft>
              <a:defRPr>
                <a:latin typeface="Arial" pitchFamily="34" charset="0"/>
              </a:defRPr>
            </a:lvl1pPr>
          </a:lstStyle>
          <a:p>
            <a:pPr>
              <a:defRPr/>
            </a:pPr>
            <a:endParaRPr lang="en-US"/>
          </a:p>
        </p:txBody>
      </p:sp>
      <p:sp>
        <p:nvSpPr>
          <p:cNvPr id="13" name="Slide Number Placeholder 5"/>
          <p:cNvSpPr>
            <a:spLocks noGrp="1"/>
          </p:cNvSpPr>
          <p:nvPr>
            <p:ph type="sldNum" sz="quarter" idx="12"/>
          </p:nvPr>
        </p:nvSpPr>
        <p:spPr/>
        <p:txBody>
          <a:bodyPr/>
          <a:lstStyle>
            <a:lvl1pPr defTabSz="912860" fontAlgn="base">
              <a:spcBef>
                <a:spcPct val="0"/>
              </a:spcBef>
              <a:spcAft>
                <a:spcPct val="0"/>
              </a:spcAft>
              <a:defRPr>
                <a:latin typeface="Arial" pitchFamily="34" charset="0"/>
              </a:defRPr>
            </a:lvl1pPr>
          </a:lstStyle>
          <a:p>
            <a:pPr>
              <a:defRPr/>
            </a:pPr>
            <a:fld id="{AFF89342-DCC2-4A81-9B09-31863151F0FC}" type="slidenum">
              <a:rPr lang="en-US"/>
              <a:pPr>
                <a:defRPr/>
              </a:pPr>
              <a:t>‹#›</a:t>
            </a:fld>
            <a:endParaRPr lang="en-US"/>
          </a:p>
        </p:txBody>
      </p:sp>
    </p:spTree>
    <p:extLst>
      <p:ext uri="{BB962C8B-B14F-4D97-AF65-F5344CB8AC3E}">
        <p14:creationId xmlns:p14="http://schemas.microsoft.com/office/powerpoint/2010/main" val="370106259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defTabSz="912860" fontAlgn="base">
              <a:spcBef>
                <a:spcPct val="0"/>
              </a:spcBef>
              <a:spcAft>
                <a:spcPct val="0"/>
              </a:spcAft>
              <a:defRPr>
                <a:latin typeface="Arial" pitchFamily="34" charset="0"/>
              </a:defRPr>
            </a:lvl1pPr>
          </a:lstStyle>
          <a:p>
            <a:pPr>
              <a:defRPr/>
            </a:pPr>
            <a:fld id="{95B4E578-C033-4D7F-86B5-5C55EC1A8706}" type="datetime1">
              <a:rPr lang="en-US"/>
              <a:pPr>
                <a:defRPr/>
              </a:pPr>
              <a:t>7/26/2019</a:t>
            </a:fld>
            <a:endParaRPr lang="en-US"/>
          </a:p>
        </p:txBody>
      </p:sp>
      <p:sp>
        <p:nvSpPr>
          <p:cNvPr id="5" name="Footer Placeholder 4"/>
          <p:cNvSpPr>
            <a:spLocks noGrp="1"/>
          </p:cNvSpPr>
          <p:nvPr>
            <p:ph type="ftr" sz="quarter" idx="11"/>
          </p:nvPr>
        </p:nvSpPr>
        <p:spPr/>
        <p:txBody>
          <a:bodyPr/>
          <a:lstStyle>
            <a:lvl1pPr defTabSz="91286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2860" fontAlgn="base">
              <a:spcBef>
                <a:spcPct val="0"/>
              </a:spcBef>
              <a:spcAft>
                <a:spcPct val="0"/>
              </a:spcAft>
              <a:defRPr>
                <a:latin typeface="Arial" pitchFamily="34" charset="0"/>
              </a:defRPr>
            </a:lvl1pPr>
          </a:lstStyle>
          <a:p>
            <a:pPr>
              <a:defRPr/>
            </a:pPr>
            <a:fld id="{AFBC50C0-BEEB-40AE-B38C-279D043DF8EF}" type="slidenum">
              <a:rPr lang="en-US"/>
              <a:pPr>
                <a:defRPr/>
              </a:pPr>
              <a:t>‹#›</a:t>
            </a:fld>
            <a:endParaRPr lang="en-US"/>
          </a:p>
        </p:txBody>
      </p:sp>
    </p:spTree>
    <p:extLst>
      <p:ext uri="{BB962C8B-B14F-4D97-AF65-F5344CB8AC3E}">
        <p14:creationId xmlns:p14="http://schemas.microsoft.com/office/powerpoint/2010/main" val="215877922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571" y="228600"/>
            <a:ext cx="8695811" cy="4736307"/>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16" tIns="45657" rIns="91316" bIns="45657" anchor="ctr"/>
          <a:lstStyle/>
          <a:p>
            <a:pPr algn="ctr" defTabSz="913175">
              <a:defRPr/>
            </a:pPr>
            <a:endParaRPr lang="en-US">
              <a:solidFill>
                <a:prstClr val="white"/>
              </a:solidFill>
            </a:endParaRPr>
          </a:p>
        </p:txBody>
      </p:sp>
      <p:sp>
        <p:nvSpPr>
          <p:cNvPr id="5" name="Freeform 14"/>
          <p:cNvSpPr>
            <a:spLocks/>
          </p:cNvSpPr>
          <p:nvPr/>
        </p:nvSpPr>
        <p:spPr bwMode="hidden">
          <a:xfrm>
            <a:off x="6047262" y="4203700"/>
            <a:ext cx="2876523" cy="71358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316" tIns="45657" rIns="91316" bIns="45657"/>
          <a:lstStyle/>
          <a:p>
            <a:pPr defTabSz="912082" fontAlgn="base">
              <a:spcBef>
                <a:spcPct val="0"/>
              </a:spcBef>
              <a:spcAft>
                <a:spcPct val="0"/>
              </a:spcAft>
            </a:pPr>
            <a:endParaRPr lang="en-US">
              <a:solidFill>
                <a:prstClr val="black"/>
              </a:solidFill>
              <a:latin typeface="Arial" pitchFamily="34" charset="0"/>
            </a:endParaRPr>
          </a:p>
        </p:txBody>
      </p:sp>
      <p:sp>
        <p:nvSpPr>
          <p:cNvPr id="6" name="Freeform 18"/>
          <p:cNvSpPr>
            <a:spLocks/>
          </p:cNvSpPr>
          <p:nvPr/>
        </p:nvSpPr>
        <p:spPr bwMode="hidden">
          <a:xfrm>
            <a:off x="2619307" y="4075113"/>
            <a:ext cx="5544766" cy="850107"/>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316" tIns="45657" rIns="91316" bIns="45657"/>
          <a:lstStyle/>
          <a:p>
            <a:pPr defTabSz="912082" fontAlgn="base">
              <a:spcBef>
                <a:spcPct val="0"/>
              </a:spcBef>
              <a:spcAft>
                <a:spcPct val="0"/>
              </a:spcAft>
            </a:pPr>
            <a:endParaRPr lang="en-US">
              <a:solidFill>
                <a:prstClr val="black"/>
              </a:solidFill>
              <a:latin typeface="Arial" pitchFamily="34" charset="0"/>
            </a:endParaRPr>
          </a:p>
        </p:txBody>
      </p:sp>
      <p:sp>
        <p:nvSpPr>
          <p:cNvPr id="7" name="Freeform 22"/>
          <p:cNvSpPr>
            <a:spLocks/>
          </p:cNvSpPr>
          <p:nvPr/>
        </p:nvSpPr>
        <p:spPr bwMode="hidden">
          <a:xfrm>
            <a:off x="2828780" y="4087813"/>
            <a:ext cx="5467780" cy="773907"/>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91316" tIns="45657" rIns="91316" bIns="45657"/>
          <a:lstStyle/>
          <a:p>
            <a:pPr defTabSz="912082" fontAlgn="base">
              <a:spcBef>
                <a:spcPct val="0"/>
              </a:spcBef>
              <a:spcAft>
                <a:spcPct val="0"/>
              </a:spcAft>
            </a:pPr>
            <a:endParaRPr lang="en-US">
              <a:solidFill>
                <a:prstClr val="black"/>
              </a:solidFill>
              <a:latin typeface="Arial" pitchFamily="34" charset="0"/>
            </a:endParaRPr>
          </a:p>
        </p:txBody>
      </p:sp>
      <p:sp>
        <p:nvSpPr>
          <p:cNvPr id="8" name="Freeform 26"/>
          <p:cNvSpPr>
            <a:spLocks/>
          </p:cNvSpPr>
          <p:nvPr/>
        </p:nvSpPr>
        <p:spPr bwMode="hidden">
          <a:xfrm>
            <a:off x="5609219" y="4074319"/>
            <a:ext cx="3308001" cy="65166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91316" tIns="45657" rIns="91316" bIns="45657"/>
          <a:lstStyle/>
          <a:p>
            <a:pPr defTabSz="912082" fontAlgn="base">
              <a:spcBef>
                <a:spcPct val="0"/>
              </a:spcBef>
              <a:spcAft>
                <a:spcPct val="0"/>
              </a:spcAft>
            </a:pPr>
            <a:endParaRPr lang="en-US">
              <a:solidFill>
                <a:prstClr val="black"/>
              </a:solidFill>
              <a:latin typeface="Arial" pitchFamily="34" charset="0"/>
            </a:endParaRPr>
          </a:p>
        </p:txBody>
      </p:sp>
      <p:sp useBgFill="1">
        <p:nvSpPr>
          <p:cNvPr id="9" name="Freeform 10"/>
          <p:cNvSpPr>
            <a:spLocks/>
          </p:cNvSpPr>
          <p:nvPr/>
        </p:nvSpPr>
        <p:spPr bwMode="hidden">
          <a:xfrm>
            <a:off x="211860" y="4058444"/>
            <a:ext cx="8723264" cy="1330325"/>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lIns="91316" tIns="45657" rIns="91316" bIns="45657"/>
          <a:lstStyle/>
          <a:p>
            <a:pPr defTabSz="912082" fontAlgn="base">
              <a:spcBef>
                <a:spcPct val="0"/>
              </a:spcBef>
              <a:spcAft>
                <a:spcPct val="0"/>
              </a:spcAft>
            </a:pPr>
            <a:endParaRPr lang="en-US">
              <a:solidFill>
                <a:prstClr val="black"/>
              </a:solidFill>
              <a:latin typeface="Arial" pitchFamily="34" charset="0"/>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73" y="1437449"/>
            <a:ext cx="6417735" cy="939801"/>
          </a:xfrm>
        </p:spPr>
        <p:txBody>
          <a:bodyPr anchor="b">
            <a:normAutofit/>
          </a:bodyPr>
          <a:lstStyle>
            <a:lvl1pPr marL="0" indent="0" algn="ctr">
              <a:buNone/>
              <a:defRPr sz="2000">
                <a:solidFill>
                  <a:srgbClr val="FFFFFF"/>
                </a:solidFill>
              </a:defRPr>
            </a:lvl1pPr>
            <a:lvl2pPr marL="456587" indent="0">
              <a:buNone/>
              <a:defRPr sz="1800">
                <a:solidFill>
                  <a:schemeClr val="tx1">
                    <a:tint val="75000"/>
                  </a:schemeClr>
                </a:solidFill>
              </a:defRPr>
            </a:lvl2pPr>
            <a:lvl3pPr marL="913175" indent="0">
              <a:buNone/>
              <a:defRPr sz="1600">
                <a:solidFill>
                  <a:schemeClr val="tx1">
                    <a:tint val="75000"/>
                  </a:schemeClr>
                </a:solidFill>
              </a:defRPr>
            </a:lvl3pPr>
            <a:lvl4pPr marL="1369759" indent="0">
              <a:buNone/>
              <a:defRPr sz="1400">
                <a:solidFill>
                  <a:schemeClr val="tx1">
                    <a:tint val="75000"/>
                  </a:schemeClr>
                </a:solidFill>
              </a:defRPr>
            </a:lvl4pPr>
            <a:lvl5pPr marL="1826348" indent="0">
              <a:buNone/>
              <a:defRPr sz="1400">
                <a:solidFill>
                  <a:schemeClr val="tx1">
                    <a:tint val="75000"/>
                  </a:schemeClr>
                </a:solidFill>
              </a:defRPr>
            </a:lvl5pPr>
            <a:lvl6pPr marL="2282934" indent="0">
              <a:buNone/>
              <a:defRPr sz="1400">
                <a:solidFill>
                  <a:schemeClr val="tx1">
                    <a:tint val="75000"/>
                  </a:schemeClr>
                </a:solidFill>
              </a:defRPr>
            </a:lvl6pPr>
            <a:lvl7pPr marL="2739520" indent="0">
              <a:buNone/>
              <a:defRPr sz="1400">
                <a:solidFill>
                  <a:schemeClr val="tx1">
                    <a:tint val="75000"/>
                  </a:schemeClr>
                </a:solidFill>
              </a:defRPr>
            </a:lvl7pPr>
            <a:lvl8pPr marL="3196107" indent="0">
              <a:buNone/>
              <a:defRPr sz="1400">
                <a:solidFill>
                  <a:schemeClr val="tx1">
                    <a:tint val="75000"/>
                  </a:schemeClr>
                </a:solidFill>
              </a:defRPr>
            </a:lvl8pPr>
            <a:lvl9pPr marL="3652694"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defTabSz="912860" fontAlgn="base">
              <a:spcBef>
                <a:spcPct val="0"/>
              </a:spcBef>
              <a:spcAft>
                <a:spcPct val="0"/>
              </a:spcAft>
              <a:defRPr>
                <a:latin typeface="Arial" pitchFamily="34" charset="0"/>
              </a:defRPr>
            </a:lvl1pPr>
          </a:lstStyle>
          <a:p>
            <a:pPr>
              <a:defRPr/>
            </a:pPr>
            <a:fld id="{0C0CAA2F-A4ED-44CF-B83A-50425CFFDDFD}" type="datetime1">
              <a:rPr lang="en-US"/>
              <a:pPr>
                <a:defRPr/>
              </a:pPr>
              <a:t>7/26/2019</a:t>
            </a:fld>
            <a:endParaRPr lang="en-US"/>
          </a:p>
        </p:txBody>
      </p:sp>
      <p:sp>
        <p:nvSpPr>
          <p:cNvPr id="11" name="Footer Placeholder 4"/>
          <p:cNvSpPr>
            <a:spLocks noGrp="1"/>
          </p:cNvSpPr>
          <p:nvPr>
            <p:ph type="ftr" sz="quarter" idx="11"/>
          </p:nvPr>
        </p:nvSpPr>
        <p:spPr/>
        <p:txBody>
          <a:bodyPr/>
          <a:lstStyle>
            <a:lvl1pPr defTabSz="912860" fontAlgn="base">
              <a:spcBef>
                <a:spcPct val="0"/>
              </a:spcBef>
              <a:spcAft>
                <a:spcPct val="0"/>
              </a:spcAft>
              <a:defRPr>
                <a:latin typeface="Arial" pitchFamily="34" charset="0"/>
              </a:defRPr>
            </a:lvl1pPr>
          </a:lstStyle>
          <a:p>
            <a:pPr>
              <a:defRPr/>
            </a:pPr>
            <a:endParaRPr lang="en-US"/>
          </a:p>
        </p:txBody>
      </p:sp>
      <p:sp>
        <p:nvSpPr>
          <p:cNvPr id="12" name="Slide Number Placeholder 5"/>
          <p:cNvSpPr>
            <a:spLocks noGrp="1"/>
          </p:cNvSpPr>
          <p:nvPr>
            <p:ph type="sldNum" sz="quarter" idx="12"/>
          </p:nvPr>
        </p:nvSpPr>
        <p:spPr/>
        <p:txBody>
          <a:bodyPr/>
          <a:lstStyle>
            <a:lvl1pPr defTabSz="912860" fontAlgn="base">
              <a:spcBef>
                <a:spcPct val="0"/>
              </a:spcBef>
              <a:spcAft>
                <a:spcPct val="0"/>
              </a:spcAft>
              <a:defRPr>
                <a:latin typeface="Arial" pitchFamily="34" charset="0"/>
              </a:defRPr>
            </a:lvl1pPr>
          </a:lstStyle>
          <a:p>
            <a:pPr>
              <a:defRPr/>
            </a:pPr>
            <a:fld id="{D052C135-CAC1-4ADB-9F07-4FFD833B2305}" type="slidenum">
              <a:rPr lang="en-US"/>
              <a:pPr>
                <a:defRPr/>
              </a:pPr>
              <a:t>‹#›</a:t>
            </a:fld>
            <a:endParaRPr lang="en-US"/>
          </a:p>
        </p:txBody>
      </p:sp>
    </p:spTree>
    <p:extLst>
      <p:ext uri="{BB962C8B-B14F-4D97-AF65-F5344CB8AC3E}">
        <p14:creationId xmlns:p14="http://schemas.microsoft.com/office/powerpoint/2010/main" val="77979345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5"/>
          </p:nvPr>
        </p:nvSpPr>
        <p:spPr/>
        <p:txBody>
          <a:bodyPr/>
          <a:lstStyle>
            <a:lvl1pPr defTabSz="912860" fontAlgn="base">
              <a:spcBef>
                <a:spcPct val="0"/>
              </a:spcBef>
              <a:spcAft>
                <a:spcPct val="0"/>
              </a:spcAft>
              <a:defRPr>
                <a:latin typeface="Arial" pitchFamily="34" charset="0"/>
              </a:defRPr>
            </a:lvl1pPr>
          </a:lstStyle>
          <a:p>
            <a:pPr>
              <a:defRPr/>
            </a:pPr>
            <a:fld id="{CEFE62FA-E0C4-4A68-843A-D2C7FA5FFDC6}" type="datetime1">
              <a:rPr lang="en-US"/>
              <a:pPr>
                <a:defRPr/>
              </a:pPr>
              <a:t>7/26/2019</a:t>
            </a:fld>
            <a:endParaRPr lang="en-US"/>
          </a:p>
        </p:txBody>
      </p:sp>
      <p:sp>
        <p:nvSpPr>
          <p:cNvPr id="6" name="Footer Placeholder 5"/>
          <p:cNvSpPr>
            <a:spLocks noGrp="1"/>
          </p:cNvSpPr>
          <p:nvPr>
            <p:ph type="ftr" sz="quarter" idx="16"/>
          </p:nvPr>
        </p:nvSpPr>
        <p:spPr/>
        <p:txBody>
          <a:bodyPr/>
          <a:lstStyle>
            <a:lvl1pPr defTabSz="912860"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7"/>
          </p:nvPr>
        </p:nvSpPr>
        <p:spPr/>
        <p:txBody>
          <a:bodyPr/>
          <a:lstStyle>
            <a:lvl1pPr defTabSz="912860" fontAlgn="base">
              <a:spcBef>
                <a:spcPct val="0"/>
              </a:spcBef>
              <a:spcAft>
                <a:spcPct val="0"/>
              </a:spcAft>
              <a:defRPr>
                <a:latin typeface="Arial" pitchFamily="34" charset="0"/>
              </a:defRPr>
            </a:lvl1pPr>
          </a:lstStyle>
          <a:p>
            <a:pPr>
              <a:defRPr/>
            </a:pPr>
            <a:fld id="{F0166774-050B-4670-B526-5039EC9B8EF1}" type="slidenum">
              <a:rPr lang="en-US"/>
              <a:pPr>
                <a:defRPr/>
              </a:pPr>
              <a:t>‹#›</a:t>
            </a:fld>
            <a:endParaRPr lang="en-US"/>
          </a:p>
        </p:txBody>
      </p:sp>
    </p:spTree>
    <p:extLst>
      <p:ext uri="{BB962C8B-B14F-4D97-AF65-F5344CB8AC3E}">
        <p14:creationId xmlns:p14="http://schemas.microsoft.com/office/powerpoint/2010/main" val="155868151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6587" indent="0">
              <a:buNone/>
              <a:defRPr sz="2000" b="1"/>
            </a:lvl2pPr>
            <a:lvl3pPr marL="913175" indent="0">
              <a:buNone/>
              <a:defRPr sz="1800" b="1"/>
            </a:lvl3pPr>
            <a:lvl4pPr marL="1369759" indent="0">
              <a:buNone/>
              <a:defRPr sz="1600" b="1"/>
            </a:lvl4pPr>
            <a:lvl5pPr marL="1826348" indent="0">
              <a:buNone/>
              <a:defRPr sz="1600" b="1"/>
            </a:lvl5pPr>
            <a:lvl6pPr marL="2282934" indent="0">
              <a:buNone/>
              <a:defRPr sz="1600" b="1"/>
            </a:lvl6pPr>
            <a:lvl7pPr marL="2739520" indent="0">
              <a:buNone/>
              <a:defRPr sz="1600" b="1"/>
            </a:lvl7pPr>
            <a:lvl8pPr marL="3196107" indent="0">
              <a:buNone/>
              <a:defRPr sz="1600" b="1"/>
            </a:lvl8pPr>
            <a:lvl9pPr marL="365269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5" y="3429008"/>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6587" indent="0">
              <a:buNone/>
              <a:defRPr sz="2000" b="1"/>
            </a:lvl2pPr>
            <a:lvl3pPr marL="913175" indent="0">
              <a:buNone/>
              <a:defRPr sz="1800" b="1"/>
            </a:lvl3pPr>
            <a:lvl4pPr marL="1369759" indent="0">
              <a:buNone/>
              <a:defRPr sz="1600" b="1"/>
            </a:lvl4pPr>
            <a:lvl5pPr marL="1826348" indent="0">
              <a:buNone/>
              <a:defRPr sz="1600" b="1"/>
            </a:lvl5pPr>
            <a:lvl6pPr marL="2282934" indent="0">
              <a:buNone/>
              <a:defRPr sz="1600" b="1"/>
            </a:lvl6pPr>
            <a:lvl7pPr marL="2739520" indent="0">
              <a:buNone/>
              <a:defRPr sz="1600" b="1"/>
            </a:lvl7pPr>
            <a:lvl8pPr marL="3196107" indent="0">
              <a:buNone/>
              <a:defRPr sz="1600" b="1"/>
            </a:lvl8pPr>
            <a:lvl9pPr marL="365269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8"/>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defTabSz="912860" fontAlgn="base">
              <a:spcBef>
                <a:spcPct val="0"/>
              </a:spcBef>
              <a:spcAft>
                <a:spcPct val="0"/>
              </a:spcAft>
              <a:defRPr>
                <a:latin typeface="Arial" pitchFamily="34" charset="0"/>
              </a:defRPr>
            </a:lvl1pPr>
          </a:lstStyle>
          <a:p>
            <a:pPr>
              <a:defRPr/>
            </a:pPr>
            <a:fld id="{3C4093F2-0A73-4438-862F-A6A23F53FCDA}" type="datetime1">
              <a:rPr lang="en-US"/>
              <a:pPr>
                <a:defRPr/>
              </a:pPr>
              <a:t>7/26/2019</a:t>
            </a:fld>
            <a:endParaRPr lang="en-US"/>
          </a:p>
        </p:txBody>
      </p:sp>
      <p:sp>
        <p:nvSpPr>
          <p:cNvPr id="8" name="Footer Placeholder 7"/>
          <p:cNvSpPr>
            <a:spLocks noGrp="1"/>
          </p:cNvSpPr>
          <p:nvPr>
            <p:ph type="ftr" sz="quarter" idx="11"/>
          </p:nvPr>
        </p:nvSpPr>
        <p:spPr/>
        <p:txBody>
          <a:bodyPr/>
          <a:lstStyle>
            <a:lvl1pPr defTabSz="912860"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2860" fontAlgn="base">
              <a:spcBef>
                <a:spcPct val="0"/>
              </a:spcBef>
              <a:spcAft>
                <a:spcPct val="0"/>
              </a:spcAft>
              <a:defRPr>
                <a:latin typeface="Arial" pitchFamily="34" charset="0"/>
              </a:defRPr>
            </a:lvl1pPr>
          </a:lstStyle>
          <a:p>
            <a:pPr>
              <a:defRPr/>
            </a:pPr>
            <a:fld id="{E1F9F142-EC10-4A46-B3BD-3E34976813B9}" type="slidenum">
              <a:rPr lang="en-US"/>
              <a:pPr>
                <a:defRPr/>
              </a:pPr>
              <a:t>‹#›</a:t>
            </a:fld>
            <a:endParaRPr lang="en-US"/>
          </a:p>
        </p:txBody>
      </p:sp>
    </p:spTree>
    <p:extLst>
      <p:ext uri="{BB962C8B-B14F-4D97-AF65-F5344CB8AC3E}">
        <p14:creationId xmlns:p14="http://schemas.microsoft.com/office/powerpoint/2010/main" val="202925331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2860" fontAlgn="base">
              <a:spcBef>
                <a:spcPct val="0"/>
              </a:spcBef>
              <a:spcAft>
                <a:spcPct val="0"/>
              </a:spcAft>
              <a:defRPr>
                <a:latin typeface="Arial" pitchFamily="34" charset="0"/>
              </a:defRPr>
            </a:lvl1pPr>
          </a:lstStyle>
          <a:p>
            <a:pPr>
              <a:defRPr/>
            </a:pPr>
            <a:fld id="{672D5EB8-A59A-4D3F-AECC-4A20D078F12C}" type="datetime1">
              <a:rPr lang="en-US"/>
              <a:pPr>
                <a:defRPr/>
              </a:pPr>
              <a:t>7/26/2019</a:t>
            </a:fld>
            <a:endParaRPr lang="en-US"/>
          </a:p>
        </p:txBody>
      </p:sp>
      <p:sp>
        <p:nvSpPr>
          <p:cNvPr id="4" name="Footer Placeholder 3"/>
          <p:cNvSpPr>
            <a:spLocks noGrp="1"/>
          </p:cNvSpPr>
          <p:nvPr>
            <p:ph type="ftr" sz="quarter" idx="11"/>
          </p:nvPr>
        </p:nvSpPr>
        <p:spPr/>
        <p:txBody>
          <a:bodyPr/>
          <a:lstStyle>
            <a:lvl1pPr defTabSz="912860"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2860" fontAlgn="base">
              <a:spcBef>
                <a:spcPct val="0"/>
              </a:spcBef>
              <a:spcAft>
                <a:spcPct val="0"/>
              </a:spcAft>
              <a:defRPr>
                <a:latin typeface="Arial" pitchFamily="34" charset="0"/>
              </a:defRPr>
            </a:lvl1pPr>
          </a:lstStyle>
          <a:p>
            <a:pPr>
              <a:defRPr/>
            </a:pPr>
            <a:fld id="{7DAB1B5C-4F4A-4D68-9E13-F7AA80934D14}" type="slidenum">
              <a:rPr lang="en-US"/>
              <a:pPr>
                <a:defRPr/>
              </a:pPr>
              <a:t>‹#›</a:t>
            </a:fld>
            <a:endParaRPr lang="en-US"/>
          </a:p>
        </p:txBody>
      </p:sp>
    </p:spTree>
    <p:extLst>
      <p:ext uri="{BB962C8B-B14F-4D97-AF65-F5344CB8AC3E}">
        <p14:creationId xmlns:p14="http://schemas.microsoft.com/office/powerpoint/2010/main" val="419667352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571" y="228600"/>
            <a:ext cx="8695811" cy="1426369"/>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16" tIns="45657" rIns="91316" bIns="45657" anchor="ctr"/>
          <a:lstStyle/>
          <a:p>
            <a:pPr algn="ctr" defTabSz="913175">
              <a:defRPr/>
            </a:pPr>
            <a:endParaRPr lang="en-US">
              <a:solidFill>
                <a:prstClr val="white"/>
              </a:solidFill>
            </a:endParaRPr>
          </a:p>
        </p:txBody>
      </p:sp>
      <p:grpSp>
        <p:nvGrpSpPr>
          <p:cNvPr id="3" name="Group 15"/>
          <p:cNvGrpSpPr>
            <a:grpSpLocks noChangeAspect="1"/>
          </p:cNvGrpSpPr>
          <p:nvPr/>
        </p:nvGrpSpPr>
        <p:grpSpPr bwMode="auto">
          <a:xfrm>
            <a:off x="211860" y="714375"/>
            <a:ext cx="8723264" cy="1329532"/>
            <a:chOff x="-3905251" y="4294188"/>
            <a:chExt cx="13027839" cy="1892300"/>
          </a:xfrm>
        </p:grpSpPr>
        <p:sp>
          <p:nvSpPr>
            <p:cNvPr id="4" name="Freeform 14"/>
            <p:cNvSpPr>
              <a:spLocks/>
            </p:cNvSpPr>
            <p:nvPr/>
          </p:nvSpPr>
          <p:spPr bwMode="hidden">
            <a:xfrm>
              <a:off x="4809685" y="4500929"/>
              <a:ext cx="4295969" cy="1015628"/>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5" name="Freeform 18"/>
            <p:cNvSpPr>
              <a:spLocks/>
            </p:cNvSpPr>
            <p:nvPr/>
          </p:nvSpPr>
          <p:spPr bwMode="hidden">
            <a:xfrm>
              <a:off x="-309828" y="4317913"/>
              <a:ext cx="8280882" cy="120994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6" name="Freeform 22"/>
            <p:cNvSpPr>
              <a:spLocks/>
            </p:cNvSpPr>
            <p:nvPr/>
          </p:nvSpPr>
          <p:spPr bwMode="hidden">
            <a:xfrm>
              <a:off x="3011" y="4335988"/>
              <a:ext cx="8165907" cy="1101487"/>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7" name="Freeform 26"/>
            <p:cNvSpPr>
              <a:spLocks/>
            </p:cNvSpPr>
            <p:nvPr/>
          </p:nvSpPr>
          <p:spPr bwMode="hidden">
            <a:xfrm>
              <a:off x="4156376" y="4316783"/>
              <a:ext cx="4940365" cy="92638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useBgFill="1">
          <p:nvSpPr>
            <p:cNvPr id="8" name="Freeform 25"/>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grpSp>
      <p:sp>
        <p:nvSpPr>
          <p:cNvPr id="9" name="Date Placeholder 1"/>
          <p:cNvSpPr>
            <a:spLocks noGrp="1"/>
          </p:cNvSpPr>
          <p:nvPr>
            <p:ph type="dt" sz="half" idx="10"/>
          </p:nvPr>
        </p:nvSpPr>
        <p:spPr/>
        <p:txBody>
          <a:bodyPr/>
          <a:lstStyle>
            <a:lvl1pPr defTabSz="912860" fontAlgn="base">
              <a:spcBef>
                <a:spcPct val="0"/>
              </a:spcBef>
              <a:spcAft>
                <a:spcPct val="0"/>
              </a:spcAft>
              <a:defRPr>
                <a:latin typeface="Arial" pitchFamily="34" charset="0"/>
              </a:defRPr>
            </a:lvl1pPr>
          </a:lstStyle>
          <a:p>
            <a:pPr>
              <a:defRPr/>
            </a:pPr>
            <a:fld id="{1F0ECED1-4856-450A-B6D7-9EA10ED04816}" type="datetime1">
              <a:rPr lang="en-US"/>
              <a:pPr>
                <a:defRPr/>
              </a:pPr>
              <a:t>7/26/2019</a:t>
            </a:fld>
            <a:endParaRPr lang="en-US"/>
          </a:p>
        </p:txBody>
      </p:sp>
      <p:sp>
        <p:nvSpPr>
          <p:cNvPr id="10" name="Footer Placeholder 2"/>
          <p:cNvSpPr>
            <a:spLocks noGrp="1"/>
          </p:cNvSpPr>
          <p:nvPr>
            <p:ph type="ftr" sz="quarter" idx="11"/>
          </p:nvPr>
        </p:nvSpPr>
        <p:spPr/>
        <p:txBody>
          <a:bodyPr/>
          <a:lstStyle>
            <a:lvl1pPr defTabSz="912860" fontAlgn="base">
              <a:spcBef>
                <a:spcPct val="0"/>
              </a:spcBef>
              <a:spcAft>
                <a:spcPct val="0"/>
              </a:spcAft>
              <a:defRPr>
                <a:latin typeface="Arial" pitchFamily="34" charset="0"/>
              </a:defRPr>
            </a:lvl1pPr>
          </a:lstStyle>
          <a:p>
            <a:pPr>
              <a:defRPr/>
            </a:pPr>
            <a:endParaRPr lang="en-US"/>
          </a:p>
        </p:txBody>
      </p:sp>
      <p:sp>
        <p:nvSpPr>
          <p:cNvPr id="11" name="Slide Number Placeholder 3"/>
          <p:cNvSpPr>
            <a:spLocks noGrp="1"/>
          </p:cNvSpPr>
          <p:nvPr>
            <p:ph type="sldNum" sz="quarter" idx="12"/>
          </p:nvPr>
        </p:nvSpPr>
        <p:spPr/>
        <p:txBody>
          <a:bodyPr/>
          <a:lstStyle>
            <a:lvl1pPr defTabSz="912860" fontAlgn="base">
              <a:spcBef>
                <a:spcPct val="0"/>
              </a:spcBef>
              <a:spcAft>
                <a:spcPct val="0"/>
              </a:spcAft>
              <a:defRPr>
                <a:latin typeface="Arial" pitchFamily="34" charset="0"/>
              </a:defRPr>
            </a:lvl1pPr>
          </a:lstStyle>
          <a:p>
            <a:pPr>
              <a:defRPr/>
            </a:pPr>
            <a:fld id="{33599D0F-E938-4FF1-9BD4-4BB5A67394A5}" type="slidenum">
              <a:rPr lang="en-US"/>
              <a:pPr>
                <a:defRPr/>
              </a:pPr>
              <a:t>‹#›</a:t>
            </a:fld>
            <a:endParaRPr lang="en-US"/>
          </a:p>
        </p:txBody>
      </p:sp>
    </p:spTree>
    <p:extLst>
      <p:ext uri="{BB962C8B-B14F-4D97-AF65-F5344CB8AC3E}">
        <p14:creationId xmlns:p14="http://schemas.microsoft.com/office/powerpoint/2010/main" val="402542740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571" y="228600"/>
            <a:ext cx="8695811" cy="1426369"/>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16" tIns="45657" rIns="91316" bIns="45657" anchor="ctr"/>
          <a:lstStyle/>
          <a:p>
            <a:pPr algn="ctr" defTabSz="913175">
              <a:defRPr/>
            </a:pPr>
            <a:endParaRPr lang="en-US">
              <a:solidFill>
                <a:prstClr val="white"/>
              </a:solidFill>
            </a:endParaRPr>
          </a:p>
        </p:txBody>
      </p:sp>
      <p:grpSp>
        <p:nvGrpSpPr>
          <p:cNvPr id="6" name="Group 23"/>
          <p:cNvGrpSpPr>
            <a:grpSpLocks noChangeAspect="1"/>
          </p:cNvGrpSpPr>
          <p:nvPr/>
        </p:nvGrpSpPr>
        <p:grpSpPr bwMode="auto">
          <a:xfrm>
            <a:off x="211860" y="714375"/>
            <a:ext cx="8723264" cy="1331119"/>
            <a:chOff x="-3905250" y="4294188"/>
            <a:chExt cx="13011150" cy="1892300"/>
          </a:xfrm>
        </p:grpSpPr>
        <p:sp>
          <p:nvSpPr>
            <p:cNvPr id="7" name="Freeform 14"/>
            <p:cNvSpPr>
              <a:spLocks/>
            </p:cNvSpPr>
            <p:nvPr/>
          </p:nvSpPr>
          <p:spPr bwMode="hidden">
            <a:xfrm>
              <a:off x="4810093" y="4500683"/>
              <a:ext cx="4295807" cy="101554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8" name="Freeform 18"/>
            <p:cNvSpPr>
              <a:spLocks/>
            </p:cNvSpPr>
            <p:nvPr/>
          </p:nvSpPr>
          <p:spPr bwMode="hidden">
            <a:xfrm>
              <a:off x="-309982" y="4317884"/>
              <a:ext cx="8280956" cy="1209627"/>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9" name="Freeform 22"/>
            <p:cNvSpPr>
              <a:spLocks/>
            </p:cNvSpPr>
            <p:nvPr/>
          </p:nvSpPr>
          <p:spPr bwMode="hidden">
            <a:xfrm>
              <a:off x="3347" y="4335939"/>
              <a:ext cx="8166128" cy="1101303"/>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10" name="Freeform 26"/>
            <p:cNvSpPr>
              <a:spLocks/>
            </p:cNvSpPr>
            <p:nvPr/>
          </p:nvSpPr>
          <p:spPr bwMode="hidden">
            <a:xfrm>
              <a:off x="4155842" y="4316756"/>
              <a:ext cx="4940267" cy="92640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useBgFill="1">
          <p:nvSpPr>
            <p:cNvPr id="11" name="Freeform 25"/>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grpSp>
      <p:sp>
        <p:nvSpPr>
          <p:cNvPr id="4" name="Text Placeholder 3"/>
          <p:cNvSpPr>
            <a:spLocks noGrp="1"/>
          </p:cNvSpPr>
          <p:nvPr>
            <p:ph type="body" sz="half" idx="2"/>
          </p:nvPr>
        </p:nvSpPr>
        <p:spPr>
          <a:xfrm>
            <a:off x="914400" y="3581408"/>
            <a:ext cx="3352800" cy="1905001"/>
          </a:xfrm>
        </p:spPr>
        <p:txBody>
          <a:bodyPr>
            <a:normAutofit/>
          </a:bodyPr>
          <a:lstStyle>
            <a:lvl1pPr marL="0" indent="0">
              <a:spcBef>
                <a:spcPts val="0"/>
              </a:spcBef>
              <a:spcAft>
                <a:spcPts val="600"/>
              </a:spcAft>
              <a:buNone/>
              <a:defRPr sz="1800">
                <a:solidFill>
                  <a:schemeClr val="tx2"/>
                </a:solidFill>
              </a:defRPr>
            </a:lvl1pPr>
            <a:lvl2pPr marL="456587" indent="0">
              <a:buNone/>
              <a:defRPr sz="1200"/>
            </a:lvl2pPr>
            <a:lvl3pPr marL="913175" indent="0">
              <a:buNone/>
              <a:defRPr sz="1000"/>
            </a:lvl3pPr>
            <a:lvl4pPr marL="1369759" indent="0">
              <a:buNone/>
              <a:defRPr sz="900"/>
            </a:lvl4pPr>
            <a:lvl5pPr marL="1826348" indent="0">
              <a:buNone/>
              <a:defRPr sz="900"/>
            </a:lvl5pPr>
            <a:lvl6pPr marL="2282934" indent="0">
              <a:buNone/>
              <a:defRPr sz="900"/>
            </a:lvl6pPr>
            <a:lvl7pPr marL="2739520" indent="0">
              <a:buNone/>
              <a:defRPr sz="900"/>
            </a:lvl7pPr>
            <a:lvl8pPr marL="3196107" indent="0">
              <a:buNone/>
              <a:defRPr sz="900"/>
            </a:lvl8pPr>
            <a:lvl9pPr marL="3652694"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defTabSz="912860" fontAlgn="base">
              <a:spcBef>
                <a:spcPct val="0"/>
              </a:spcBef>
              <a:spcAft>
                <a:spcPct val="0"/>
              </a:spcAft>
              <a:defRPr>
                <a:latin typeface="Arial" pitchFamily="34" charset="0"/>
              </a:defRPr>
            </a:lvl1pPr>
          </a:lstStyle>
          <a:p>
            <a:pPr>
              <a:defRPr/>
            </a:pPr>
            <a:fld id="{37D9441A-CFFC-4FAA-83A6-9518B385EE7E}" type="datetime1">
              <a:rPr lang="en-US"/>
              <a:pPr>
                <a:defRPr/>
              </a:pPr>
              <a:t>7/26/2019</a:t>
            </a:fld>
            <a:endParaRPr lang="en-US"/>
          </a:p>
        </p:txBody>
      </p:sp>
      <p:sp>
        <p:nvSpPr>
          <p:cNvPr id="13" name="Footer Placeholder 5"/>
          <p:cNvSpPr>
            <a:spLocks noGrp="1"/>
          </p:cNvSpPr>
          <p:nvPr>
            <p:ph type="ftr" sz="quarter" idx="11"/>
          </p:nvPr>
        </p:nvSpPr>
        <p:spPr/>
        <p:txBody>
          <a:bodyPr/>
          <a:lstStyle>
            <a:lvl1pPr defTabSz="912860" fontAlgn="base">
              <a:spcBef>
                <a:spcPct val="0"/>
              </a:spcBef>
              <a:spcAft>
                <a:spcPct val="0"/>
              </a:spcAft>
              <a:defRPr>
                <a:latin typeface="Arial" pitchFamily="34" charset="0"/>
              </a:defRPr>
            </a:lvl1pPr>
          </a:lstStyle>
          <a:p>
            <a:pPr>
              <a:defRPr/>
            </a:pPr>
            <a:endParaRPr lang="en-US"/>
          </a:p>
        </p:txBody>
      </p:sp>
      <p:sp>
        <p:nvSpPr>
          <p:cNvPr id="14" name="Slide Number Placeholder 6"/>
          <p:cNvSpPr>
            <a:spLocks noGrp="1"/>
          </p:cNvSpPr>
          <p:nvPr>
            <p:ph type="sldNum" sz="quarter" idx="12"/>
          </p:nvPr>
        </p:nvSpPr>
        <p:spPr/>
        <p:txBody>
          <a:bodyPr/>
          <a:lstStyle>
            <a:lvl1pPr defTabSz="912860" fontAlgn="base">
              <a:spcBef>
                <a:spcPct val="0"/>
              </a:spcBef>
              <a:spcAft>
                <a:spcPct val="0"/>
              </a:spcAft>
              <a:defRPr>
                <a:latin typeface="Arial" pitchFamily="34" charset="0"/>
              </a:defRPr>
            </a:lvl1pPr>
          </a:lstStyle>
          <a:p>
            <a:pPr>
              <a:defRPr/>
            </a:pPr>
            <a:fld id="{F6536F76-8E72-42B9-9A13-71C39BAA723D}" type="slidenum">
              <a:rPr lang="en-US"/>
              <a:pPr>
                <a:defRPr/>
              </a:pPr>
              <a:t>‹#›</a:t>
            </a:fld>
            <a:endParaRPr lang="en-US"/>
          </a:p>
        </p:txBody>
      </p:sp>
    </p:spTree>
    <p:extLst>
      <p:ext uri="{BB962C8B-B14F-4D97-AF65-F5344CB8AC3E}">
        <p14:creationId xmlns:p14="http://schemas.microsoft.com/office/powerpoint/2010/main" val="263087185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571" y="228600"/>
            <a:ext cx="8695811" cy="603488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16" tIns="45657" rIns="91316" bIns="45657" anchor="ctr"/>
          <a:lstStyle/>
          <a:p>
            <a:pPr algn="ctr" defTabSz="913175">
              <a:defRPr/>
            </a:pPr>
            <a:endParaRPr lang="en-US">
              <a:solidFill>
                <a:prstClr val="white"/>
              </a:solidFill>
            </a:endParaRPr>
          </a:p>
        </p:txBody>
      </p:sp>
      <p:grpSp>
        <p:nvGrpSpPr>
          <p:cNvPr id="6" name="Group 15"/>
          <p:cNvGrpSpPr>
            <a:grpSpLocks noChangeAspect="1"/>
          </p:cNvGrpSpPr>
          <p:nvPr/>
        </p:nvGrpSpPr>
        <p:grpSpPr bwMode="auto">
          <a:xfrm>
            <a:off x="211860" y="5353844"/>
            <a:ext cx="8723264" cy="1331913"/>
            <a:chOff x="-3905250" y="4294188"/>
            <a:chExt cx="13011150" cy="1892300"/>
          </a:xfrm>
        </p:grpSpPr>
        <p:sp>
          <p:nvSpPr>
            <p:cNvPr id="7" name="Freeform 14"/>
            <p:cNvSpPr>
              <a:spLocks/>
            </p:cNvSpPr>
            <p:nvPr/>
          </p:nvSpPr>
          <p:spPr bwMode="hidden">
            <a:xfrm>
              <a:off x="4810093" y="4500559"/>
              <a:ext cx="4295807" cy="1016068"/>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8" name="Freeform 18"/>
            <p:cNvSpPr>
              <a:spLocks/>
            </p:cNvSpPr>
            <p:nvPr/>
          </p:nvSpPr>
          <p:spPr bwMode="hidden">
            <a:xfrm>
              <a:off x="-309982" y="4317870"/>
              <a:ext cx="8280956" cy="121003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9" name="Freeform 22"/>
            <p:cNvSpPr>
              <a:spLocks/>
            </p:cNvSpPr>
            <p:nvPr/>
          </p:nvSpPr>
          <p:spPr bwMode="hidden">
            <a:xfrm>
              <a:off x="3347" y="4335913"/>
              <a:ext cx="8166128" cy="110177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10" name="Freeform 26"/>
            <p:cNvSpPr>
              <a:spLocks/>
            </p:cNvSpPr>
            <p:nvPr/>
          </p:nvSpPr>
          <p:spPr bwMode="hidden">
            <a:xfrm>
              <a:off x="4155842" y="4316742"/>
              <a:ext cx="4940267"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useBgFill="1">
          <p:nvSpPr>
            <p:cNvPr id="11" name="Freeform 2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grpSp>
      <p:sp>
        <p:nvSpPr>
          <p:cNvPr id="2" name="Title 1"/>
          <p:cNvSpPr>
            <a:spLocks noGrp="1"/>
          </p:cNvSpPr>
          <p:nvPr>
            <p:ph type="title"/>
          </p:nvPr>
        </p:nvSpPr>
        <p:spPr>
          <a:xfrm>
            <a:off x="4874156"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40" y="2785541"/>
            <a:ext cx="3818467" cy="2421467"/>
          </a:xfrm>
        </p:spPr>
        <p:txBody>
          <a:bodyPr>
            <a:normAutofit/>
          </a:bodyPr>
          <a:lstStyle>
            <a:lvl1pPr marL="0" indent="0">
              <a:buNone/>
              <a:defRPr sz="1800">
                <a:solidFill>
                  <a:srgbClr val="FFFFFF"/>
                </a:solidFill>
              </a:defRPr>
            </a:lvl1pPr>
            <a:lvl2pPr marL="456587" indent="0">
              <a:buNone/>
              <a:defRPr sz="1200"/>
            </a:lvl2pPr>
            <a:lvl3pPr marL="913175" indent="0">
              <a:buNone/>
              <a:defRPr sz="1000"/>
            </a:lvl3pPr>
            <a:lvl4pPr marL="1369759" indent="0">
              <a:buNone/>
              <a:defRPr sz="900"/>
            </a:lvl4pPr>
            <a:lvl5pPr marL="1826348" indent="0">
              <a:buNone/>
              <a:defRPr sz="900"/>
            </a:lvl5pPr>
            <a:lvl6pPr marL="2282934" indent="0">
              <a:buNone/>
              <a:defRPr sz="900"/>
            </a:lvl6pPr>
            <a:lvl7pPr marL="2739520" indent="0">
              <a:buNone/>
              <a:defRPr sz="900"/>
            </a:lvl7pPr>
            <a:lvl8pPr marL="3196107" indent="0">
              <a:buNone/>
              <a:defRPr sz="900"/>
            </a:lvl8pPr>
            <a:lvl9pPr marL="3652694"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6587" indent="0">
              <a:buNone/>
              <a:defRPr sz="2800"/>
            </a:lvl2pPr>
            <a:lvl3pPr marL="913175" indent="0">
              <a:buNone/>
              <a:defRPr sz="2400"/>
            </a:lvl3pPr>
            <a:lvl4pPr marL="1369759" indent="0">
              <a:buNone/>
              <a:defRPr sz="2000"/>
            </a:lvl4pPr>
            <a:lvl5pPr marL="1826348" indent="0">
              <a:buNone/>
              <a:defRPr sz="2000"/>
            </a:lvl5pPr>
            <a:lvl6pPr marL="2282934" indent="0">
              <a:buNone/>
              <a:defRPr sz="2000"/>
            </a:lvl6pPr>
            <a:lvl7pPr marL="2739520" indent="0">
              <a:buNone/>
              <a:defRPr sz="2000"/>
            </a:lvl7pPr>
            <a:lvl8pPr marL="3196107" indent="0">
              <a:buNone/>
              <a:defRPr sz="2000"/>
            </a:lvl8pPr>
            <a:lvl9pPr marL="3652694" indent="0">
              <a:buNone/>
              <a:defRPr sz="2000"/>
            </a:lvl9pPr>
          </a:lstStyle>
          <a:p>
            <a:pPr lvl="0"/>
            <a:r>
              <a:rPr lang="en-US" noProof="0" smtClean="0"/>
              <a:t>Click icon to add picture</a:t>
            </a:r>
            <a:endParaRPr lang="en-US" noProof="0" dirty="0"/>
          </a:p>
        </p:txBody>
      </p:sp>
      <p:sp>
        <p:nvSpPr>
          <p:cNvPr id="12" name="Date Placeholder 4"/>
          <p:cNvSpPr>
            <a:spLocks noGrp="1"/>
          </p:cNvSpPr>
          <p:nvPr>
            <p:ph type="dt" sz="half" idx="10"/>
          </p:nvPr>
        </p:nvSpPr>
        <p:spPr/>
        <p:txBody>
          <a:bodyPr/>
          <a:lstStyle>
            <a:lvl1pPr defTabSz="912860" fontAlgn="base">
              <a:spcBef>
                <a:spcPct val="0"/>
              </a:spcBef>
              <a:spcAft>
                <a:spcPct val="0"/>
              </a:spcAft>
              <a:defRPr>
                <a:latin typeface="Arial" pitchFamily="34" charset="0"/>
              </a:defRPr>
            </a:lvl1pPr>
          </a:lstStyle>
          <a:p>
            <a:pPr>
              <a:defRPr/>
            </a:pPr>
            <a:fld id="{16AF5088-C119-4105-9CD1-9785FA1526B0}" type="datetime1">
              <a:rPr lang="en-US"/>
              <a:pPr>
                <a:defRPr/>
              </a:pPr>
              <a:t>7/26/2019</a:t>
            </a:fld>
            <a:endParaRPr lang="en-US"/>
          </a:p>
        </p:txBody>
      </p:sp>
      <p:sp>
        <p:nvSpPr>
          <p:cNvPr id="13" name="Footer Placeholder 5"/>
          <p:cNvSpPr>
            <a:spLocks noGrp="1"/>
          </p:cNvSpPr>
          <p:nvPr>
            <p:ph type="ftr" sz="quarter" idx="11"/>
          </p:nvPr>
        </p:nvSpPr>
        <p:spPr/>
        <p:txBody>
          <a:bodyPr/>
          <a:lstStyle>
            <a:lvl1pPr defTabSz="912860" fontAlgn="base">
              <a:spcBef>
                <a:spcPct val="0"/>
              </a:spcBef>
              <a:spcAft>
                <a:spcPct val="0"/>
              </a:spcAft>
              <a:defRPr>
                <a:latin typeface="Arial" pitchFamily="34" charset="0"/>
              </a:defRPr>
            </a:lvl1pPr>
          </a:lstStyle>
          <a:p>
            <a:pPr>
              <a:defRPr/>
            </a:pPr>
            <a:endParaRPr lang="en-US"/>
          </a:p>
        </p:txBody>
      </p:sp>
      <p:sp>
        <p:nvSpPr>
          <p:cNvPr id="14" name="Slide Number Placeholder 6"/>
          <p:cNvSpPr>
            <a:spLocks noGrp="1"/>
          </p:cNvSpPr>
          <p:nvPr>
            <p:ph type="sldNum" sz="quarter" idx="12"/>
          </p:nvPr>
        </p:nvSpPr>
        <p:spPr/>
        <p:txBody>
          <a:bodyPr/>
          <a:lstStyle>
            <a:lvl1pPr defTabSz="912860" fontAlgn="base">
              <a:spcBef>
                <a:spcPct val="0"/>
              </a:spcBef>
              <a:spcAft>
                <a:spcPct val="0"/>
              </a:spcAft>
              <a:defRPr>
                <a:latin typeface="Arial" pitchFamily="34" charset="0"/>
              </a:defRPr>
            </a:lvl1pPr>
          </a:lstStyle>
          <a:p>
            <a:pPr>
              <a:defRPr/>
            </a:pPr>
            <a:fld id="{D900B31A-BEB6-40F5-B1D2-AA768CCDD2E3}" type="slidenum">
              <a:rPr lang="en-US"/>
              <a:pPr>
                <a:defRPr/>
              </a:pPr>
              <a:t>‹#›</a:t>
            </a:fld>
            <a:endParaRPr lang="en-US"/>
          </a:p>
        </p:txBody>
      </p:sp>
    </p:spTree>
    <p:extLst>
      <p:ext uri="{BB962C8B-B14F-4D97-AF65-F5344CB8AC3E}">
        <p14:creationId xmlns:p14="http://schemas.microsoft.com/office/powerpoint/2010/main" val="327934206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B1D95063-5514-4DDA-A2F6-693FAA6801C3}" type="slidenum">
              <a:rPr lang="en-US"/>
              <a:pPr>
                <a:defRPr/>
              </a:pPr>
              <a:t>‹#›</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5" name="Date Placeholder 3"/>
          <p:cNvSpPr>
            <a:spLocks noGrp="1"/>
          </p:cNvSpPr>
          <p:nvPr>
            <p:ph type="dt" sz="half" idx="12"/>
          </p:nvPr>
        </p:nvSpPr>
        <p:spPr/>
        <p:txBody>
          <a:bodyPr/>
          <a:lstStyle>
            <a:lvl1pPr>
              <a:defRPr/>
            </a:lvl1pPr>
          </a:lstStyle>
          <a:p>
            <a:pPr>
              <a:defRPr/>
            </a:pPr>
            <a:fld id="{AA5AE0ED-5982-41FA-8669-D275434D3AAC}" type="datetimeFigureOut">
              <a:rPr lang="en-US">
                <a:solidFill>
                  <a:srgbClr val="DFDCB7"/>
                </a:solidFill>
              </a:rPr>
              <a:pPr>
                <a:defRPr/>
              </a:pPr>
              <a:t>7/26/2019</a:t>
            </a:fld>
            <a:endParaRPr lang="en-US">
              <a:solidFill>
                <a:srgbClr val="DFDCB7"/>
              </a:solidFill>
            </a:endParaRPr>
          </a:p>
        </p:txBody>
      </p:sp>
    </p:spTree>
    <p:extLst>
      <p:ext uri="{BB962C8B-B14F-4D97-AF65-F5344CB8AC3E}">
        <p14:creationId xmlns:p14="http://schemas.microsoft.com/office/powerpoint/2010/main" val="26704776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2860" fontAlgn="base">
              <a:spcBef>
                <a:spcPct val="0"/>
              </a:spcBef>
              <a:spcAft>
                <a:spcPct val="0"/>
              </a:spcAft>
              <a:defRPr>
                <a:latin typeface="Arial" pitchFamily="34" charset="0"/>
              </a:defRPr>
            </a:lvl1pPr>
          </a:lstStyle>
          <a:p>
            <a:pPr>
              <a:defRPr/>
            </a:pPr>
            <a:fld id="{AD12E7AC-05CF-4051-8560-BA3EF003EE9E}" type="datetime1">
              <a:rPr lang="en-US"/>
              <a:pPr>
                <a:defRPr/>
              </a:pPr>
              <a:t>7/26/2019</a:t>
            </a:fld>
            <a:endParaRPr lang="en-US"/>
          </a:p>
        </p:txBody>
      </p:sp>
      <p:sp>
        <p:nvSpPr>
          <p:cNvPr id="5" name="Footer Placeholder 4"/>
          <p:cNvSpPr>
            <a:spLocks noGrp="1"/>
          </p:cNvSpPr>
          <p:nvPr>
            <p:ph type="ftr" sz="quarter" idx="11"/>
          </p:nvPr>
        </p:nvSpPr>
        <p:spPr/>
        <p:txBody>
          <a:bodyPr/>
          <a:lstStyle>
            <a:lvl1pPr defTabSz="91286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2860" fontAlgn="base">
              <a:spcBef>
                <a:spcPct val="0"/>
              </a:spcBef>
              <a:spcAft>
                <a:spcPct val="0"/>
              </a:spcAft>
              <a:defRPr>
                <a:latin typeface="Arial" pitchFamily="34" charset="0"/>
              </a:defRPr>
            </a:lvl1pPr>
          </a:lstStyle>
          <a:p>
            <a:pPr>
              <a:defRPr/>
            </a:pPr>
            <a:fld id="{4A378F81-7524-4C39-B341-4C8B2583B344}" type="slidenum">
              <a:rPr lang="en-US"/>
              <a:pPr>
                <a:defRPr/>
              </a:pPr>
              <a:t>‹#›</a:t>
            </a:fld>
            <a:endParaRPr lang="en-US"/>
          </a:p>
        </p:txBody>
      </p:sp>
    </p:spTree>
    <p:extLst>
      <p:ext uri="{BB962C8B-B14F-4D97-AF65-F5344CB8AC3E}">
        <p14:creationId xmlns:p14="http://schemas.microsoft.com/office/powerpoint/2010/main" val="2231107956"/>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571" y="228600"/>
            <a:ext cx="8695811" cy="1426369"/>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16" tIns="45657" rIns="91316" bIns="45657" anchor="ctr"/>
          <a:lstStyle/>
          <a:p>
            <a:pPr algn="ctr" defTabSz="913175">
              <a:defRPr/>
            </a:pPr>
            <a:endParaRPr lang="en-US">
              <a:solidFill>
                <a:prstClr val="white"/>
              </a:solidFill>
            </a:endParaRPr>
          </a:p>
        </p:txBody>
      </p:sp>
      <p:grpSp>
        <p:nvGrpSpPr>
          <p:cNvPr id="5" name="Group 15"/>
          <p:cNvGrpSpPr>
            <a:grpSpLocks noChangeAspect="1"/>
          </p:cNvGrpSpPr>
          <p:nvPr/>
        </p:nvGrpSpPr>
        <p:grpSpPr bwMode="auto">
          <a:xfrm>
            <a:off x="211860" y="714375"/>
            <a:ext cx="8723264" cy="1331119"/>
            <a:chOff x="-3905250" y="4294188"/>
            <a:chExt cx="13011150" cy="1892300"/>
          </a:xfrm>
        </p:grpSpPr>
        <p:sp>
          <p:nvSpPr>
            <p:cNvPr id="6" name="Freeform 14"/>
            <p:cNvSpPr>
              <a:spLocks/>
            </p:cNvSpPr>
            <p:nvPr/>
          </p:nvSpPr>
          <p:spPr bwMode="hidden">
            <a:xfrm>
              <a:off x="4810093" y="4500683"/>
              <a:ext cx="4295807" cy="101554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7" name="Freeform 18"/>
            <p:cNvSpPr>
              <a:spLocks/>
            </p:cNvSpPr>
            <p:nvPr/>
          </p:nvSpPr>
          <p:spPr bwMode="hidden">
            <a:xfrm>
              <a:off x="-309982" y="4317884"/>
              <a:ext cx="8280956" cy="1209627"/>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8" name="Freeform 22"/>
            <p:cNvSpPr>
              <a:spLocks/>
            </p:cNvSpPr>
            <p:nvPr/>
          </p:nvSpPr>
          <p:spPr bwMode="hidden">
            <a:xfrm>
              <a:off x="3347" y="4335939"/>
              <a:ext cx="8166128" cy="1101303"/>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9" name="Freeform 26"/>
            <p:cNvSpPr>
              <a:spLocks/>
            </p:cNvSpPr>
            <p:nvPr/>
          </p:nvSpPr>
          <p:spPr bwMode="hidden">
            <a:xfrm>
              <a:off x="4155842" y="4316756"/>
              <a:ext cx="4940267" cy="92640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useBgFill="1">
          <p:nvSpPr>
            <p:cNvPr id="10" name="Freeform 25"/>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grpSp>
      <p:sp>
        <p:nvSpPr>
          <p:cNvPr id="2" name="Vertical Title 1"/>
          <p:cNvSpPr>
            <a:spLocks noGrp="1"/>
          </p:cNvSpPr>
          <p:nvPr>
            <p:ph type="title" orient="vert"/>
          </p:nvPr>
        </p:nvSpPr>
        <p:spPr>
          <a:xfrm>
            <a:off x="6629400" y="1447803"/>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defTabSz="912860" fontAlgn="base">
              <a:spcBef>
                <a:spcPct val="0"/>
              </a:spcBef>
              <a:spcAft>
                <a:spcPct val="0"/>
              </a:spcAft>
              <a:defRPr>
                <a:latin typeface="Arial" pitchFamily="34" charset="0"/>
              </a:defRPr>
            </a:lvl1pPr>
          </a:lstStyle>
          <a:p>
            <a:pPr>
              <a:defRPr/>
            </a:pPr>
            <a:fld id="{FE9C2B8B-BDDE-42BE-911C-889B2A1FCCF6}" type="datetime1">
              <a:rPr lang="en-US"/>
              <a:pPr>
                <a:defRPr/>
              </a:pPr>
              <a:t>7/26/2019</a:t>
            </a:fld>
            <a:endParaRPr lang="en-US"/>
          </a:p>
        </p:txBody>
      </p:sp>
      <p:sp>
        <p:nvSpPr>
          <p:cNvPr id="12" name="Footer Placeholder 4"/>
          <p:cNvSpPr>
            <a:spLocks noGrp="1"/>
          </p:cNvSpPr>
          <p:nvPr>
            <p:ph type="ftr" sz="quarter" idx="11"/>
          </p:nvPr>
        </p:nvSpPr>
        <p:spPr/>
        <p:txBody>
          <a:bodyPr/>
          <a:lstStyle>
            <a:lvl1pPr defTabSz="912860" fontAlgn="base">
              <a:spcBef>
                <a:spcPct val="0"/>
              </a:spcBef>
              <a:spcAft>
                <a:spcPct val="0"/>
              </a:spcAft>
              <a:defRPr>
                <a:latin typeface="Arial" pitchFamily="34" charset="0"/>
              </a:defRPr>
            </a:lvl1pPr>
          </a:lstStyle>
          <a:p>
            <a:pPr>
              <a:defRPr/>
            </a:pPr>
            <a:endParaRPr lang="en-US"/>
          </a:p>
        </p:txBody>
      </p:sp>
      <p:sp>
        <p:nvSpPr>
          <p:cNvPr id="13" name="Slide Number Placeholder 5"/>
          <p:cNvSpPr>
            <a:spLocks noGrp="1"/>
          </p:cNvSpPr>
          <p:nvPr>
            <p:ph type="sldNum" sz="quarter" idx="12"/>
          </p:nvPr>
        </p:nvSpPr>
        <p:spPr/>
        <p:txBody>
          <a:bodyPr/>
          <a:lstStyle>
            <a:lvl1pPr defTabSz="912860" fontAlgn="base">
              <a:spcBef>
                <a:spcPct val="0"/>
              </a:spcBef>
              <a:spcAft>
                <a:spcPct val="0"/>
              </a:spcAft>
              <a:defRPr>
                <a:latin typeface="Arial" pitchFamily="34" charset="0"/>
              </a:defRPr>
            </a:lvl1pPr>
          </a:lstStyle>
          <a:p>
            <a:pPr>
              <a:defRPr/>
            </a:pPr>
            <a:fld id="{FAC931E7-E402-448B-8926-C9D8595B3371}" type="slidenum">
              <a:rPr lang="en-US"/>
              <a:pPr>
                <a:defRPr/>
              </a:pPr>
              <a:t>‹#›</a:t>
            </a:fld>
            <a:endParaRPr lang="en-US"/>
          </a:p>
        </p:txBody>
      </p:sp>
    </p:spTree>
    <p:extLst>
      <p:ext uri="{BB962C8B-B14F-4D97-AF65-F5344CB8AC3E}">
        <p14:creationId xmlns:p14="http://schemas.microsoft.com/office/powerpoint/2010/main" val="69180985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574" y="228600"/>
            <a:ext cx="8695811" cy="603488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263" tIns="45630" rIns="91263" bIns="45630" anchor="ctr"/>
          <a:lstStyle/>
          <a:p>
            <a:pPr algn="ctr" defTabSz="912650">
              <a:defRPr/>
            </a:pPr>
            <a:endParaRPr lang="en-US">
              <a:solidFill>
                <a:prstClr val="white"/>
              </a:solidFill>
            </a:endParaRPr>
          </a:p>
        </p:txBody>
      </p:sp>
      <p:grpSp>
        <p:nvGrpSpPr>
          <p:cNvPr id="5" name="Group 9"/>
          <p:cNvGrpSpPr>
            <a:grpSpLocks noChangeAspect="1"/>
          </p:cNvGrpSpPr>
          <p:nvPr/>
        </p:nvGrpSpPr>
        <p:grpSpPr bwMode="auto">
          <a:xfrm>
            <a:off x="211860" y="5353847"/>
            <a:ext cx="8723264" cy="1331913"/>
            <a:chOff x="-3905250" y="4294188"/>
            <a:chExt cx="13011150" cy="1892300"/>
          </a:xfrm>
        </p:grpSpPr>
        <p:sp>
          <p:nvSpPr>
            <p:cNvPr id="6" name="Freeform 14"/>
            <p:cNvSpPr>
              <a:spLocks/>
            </p:cNvSpPr>
            <p:nvPr/>
          </p:nvSpPr>
          <p:spPr bwMode="hidden">
            <a:xfrm>
              <a:off x="4810093" y="4500559"/>
              <a:ext cx="4295807" cy="1016068"/>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557" fontAlgn="base">
                <a:spcBef>
                  <a:spcPct val="0"/>
                </a:spcBef>
                <a:spcAft>
                  <a:spcPct val="0"/>
                </a:spcAft>
              </a:pPr>
              <a:endParaRPr lang="en-US">
                <a:solidFill>
                  <a:prstClr val="black"/>
                </a:solidFill>
                <a:latin typeface="Arial" pitchFamily="34" charset="0"/>
              </a:endParaRPr>
            </a:p>
          </p:txBody>
        </p:sp>
        <p:sp>
          <p:nvSpPr>
            <p:cNvPr id="7" name="Freeform 18"/>
            <p:cNvSpPr>
              <a:spLocks/>
            </p:cNvSpPr>
            <p:nvPr/>
          </p:nvSpPr>
          <p:spPr bwMode="hidden">
            <a:xfrm>
              <a:off x="-309982" y="4317870"/>
              <a:ext cx="8280956" cy="121003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557" fontAlgn="base">
                <a:spcBef>
                  <a:spcPct val="0"/>
                </a:spcBef>
                <a:spcAft>
                  <a:spcPct val="0"/>
                </a:spcAft>
              </a:pPr>
              <a:endParaRPr lang="en-US">
                <a:solidFill>
                  <a:prstClr val="black"/>
                </a:solidFill>
                <a:latin typeface="Arial" pitchFamily="34" charset="0"/>
              </a:endParaRPr>
            </a:p>
          </p:txBody>
        </p:sp>
        <p:sp>
          <p:nvSpPr>
            <p:cNvPr id="8" name="Freeform 22"/>
            <p:cNvSpPr>
              <a:spLocks/>
            </p:cNvSpPr>
            <p:nvPr/>
          </p:nvSpPr>
          <p:spPr bwMode="hidden">
            <a:xfrm>
              <a:off x="3347" y="4335913"/>
              <a:ext cx="8166128" cy="110177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1557" fontAlgn="base">
                <a:spcBef>
                  <a:spcPct val="0"/>
                </a:spcBef>
                <a:spcAft>
                  <a:spcPct val="0"/>
                </a:spcAft>
              </a:pPr>
              <a:endParaRPr lang="en-US">
                <a:solidFill>
                  <a:prstClr val="black"/>
                </a:solidFill>
                <a:latin typeface="Arial" pitchFamily="34" charset="0"/>
              </a:endParaRPr>
            </a:p>
          </p:txBody>
        </p:sp>
        <p:sp>
          <p:nvSpPr>
            <p:cNvPr id="9" name="Freeform 26"/>
            <p:cNvSpPr>
              <a:spLocks/>
            </p:cNvSpPr>
            <p:nvPr/>
          </p:nvSpPr>
          <p:spPr bwMode="hidden">
            <a:xfrm>
              <a:off x="4155842" y="4316742"/>
              <a:ext cx="4940267"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1557" fontAlgn="base">
                <a:spcBef>
                  <a:spcPct val="0"/>
                </a:spcBef>
                <a:spcAft>
                  <a:spcPct val="0"/>
                </a:spcAft>
              </a:pPr>
              <a:endParaRPr lang="en-US">
                <a:solidFill>
                  <a:prstClr val="black"/>
                </a:solidFill>
                <a:latin typeface="Arial" pitchFamily="34" charset="0"/>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557" fontAlgn="base">
                <a:spcBef>
                  <a:spcPct val="0"/>
                </a:spcBef>
                <a:spcAft>
                  <a:spcPct val="0"/>
                </a:spcAft>
              </a:pPr>
              <a:endParaRPr lang="en-US">
                <a:solidFill>
                  <a:prstClr val="black"/>
                </a:solidFill>
                <a:latin typeface="Arial" pitchFamily="34" charset="0"/>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6325" indent="0" algn="ctr">
              <a:buNone/>
              <a:defRPr>
                <a:solidFill>
                  <a:schemeClr val="tx1">
                    <a:tint val="75000"/>
                  </a:schemeClr>
                </a:solidFill>
              </a:defRPr>
            </a:lvl2pPr>
            <a:lvl3pPr marL="912650" indent="0" algn="ctr">
              <a:buNone/>
              <a:defRPr>
                <a:solidFill>
                  <a:schemeClr val="tx1">
                    <a:tint val="75000"/>
                  </a:schemeClr>
                </a:solidFill>
              </a:defRPr>
            </a:lvl3pPr>
            <a:lvl4pPr marL="1368971" indent="0" algn="ctr">
              <a:buNone/>
              <a:defRPr>
                <a:solidFill>
                  <a:schemeClr val="tx1">
                    <a:tint val="75000"/>
                  </a:schemeClr>
                </a:solidFill>
              </a:defRPr>
            </a:lvl4pPr>
            <a:lvl5pPr marL="1825298" indent="0" algn="ctr">
              <a:buNone/>
              <a:defRPr>
                <a:solidFill>
                  <a:schemeClr val="tx1">
                    <a:tint val="75000"/>
                  </a:schemeClr>
                </a:solidFill>
              </a:defRPr>
            </a:lvl5pPr>
            <a:lvl6pPr marL="2281620" indent="0" algn="ctr">
              <a:buNone/>
              <a:defRPr>
                <a:solidFill>
                  <a:schemeClr val="tx1">
                    <a:tint val="75000"/>
                  </a:schemeClr>
                </a:solidFill>
              </a:defRPr>
            </a:lvl6pPr>
            <a:lvl7pPr marL="2737945" indent="0" algn="ctr">
              <a:buNone/>
              <a:defRPr>
                <a:solidFill>
                  <a:schemeClr val="tx1">
                    <a:tint val="75000"/>
                  </a:schemeClr>
                </a:solidFill>
              </a:defRPr>
            </a:lvl7pPr>
            <a:lvl8pPr marL="3194269" indent="0" algn="ctr">
              <a:buNone/>
              <a:defRPr>
                <a:solidFill>
                  <a:schemeClr val="tx1">
                    <a:tint val="75000"/>
                  </a:schemeClr>
                </a:solidFill>
              </a:defRPr>
            </a:lvl8pPr>
            <a:lvl9pPr marL="3650594"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defTabSz="912335" fontAlgn="base">
              <a:spcBef>
                <a:spcPct val="0"/>
              </a:spcBef>
              <a:spcAft>
                <a:spcPct val="0"/>
              </a:spcAft>
              <a:defRPr>
                <a:latin typeface="Arial" pitchFamily="34" charset="0"/>
              </a:defRPr>
            </a:lvl1pPr>
          </a:lstStyle>
          <a:p>
            <a:pPr>
              <a:defRPr/>
            </a:pPr>
            <a:fld id="{0793FA42-F021-41A3-93FF-73A3554CEB8A}" type="datetime1">
              <a:rPr lang="en-US"/>
              <a:pPr>
                <a:defRPr/>
              </a:pPr>
              <a:t>7/26/2019</a:t>
            </a:fld>
            <a:endParaRPr lang="en-US"/>
          </a:p>
        </p:txBody>
      </p:sp>
      <p:sp>
        <p:nvSpPr>
          <p:cNvPr id="12" name="Footer Placeholder 4"/>
          <p:cNvSpPr>
            <a:spLocks noGrp="1"/>
          </p:cNvSpPr>
          <p:nvPr>
            <p:ph type="ftr" sz="quarter" idx="11"/>
          </p:nvPr>
        </p:nvSpPr>
        <p:spPr/>
        <p:txBody>
          <a:bodyPr/>
          <a:lstStyle>
            <a:lvl1pPr defTabSz="912335" fontAlgn="base">
              <a:spcBef>
                <a:spcPct val="0"/>
              </a:spcBef>
              <a:spcAft>
                <a:spcPct val="0"/>
              </a:spcAft>
              <a:defRPr>
                <a:latin typeface="Arial" pitchFamily="34" charset="0"/>
              </a:defRPr>
            </a:lvl1pPr>
          </a:lstStyle>
          <a:p>
            <a:pPr>
              <a:defRPr/>
            </a:pPr>
            <a:endParaRPr lang="en-US"/>
          </a:p>
        </p:txBody>
      </p:sp>
      <p:sp>
        <p:nvSpPr>
          <p:cNvPr id="13" name="Slide Number Placeholder 5"/>
          <p:cNvSpPr>
            <a:spLocks noGrp="1"/>
          </p:cNvSpPr>
          <p:nvPr>
            <p:ph type="sldNum" sz="quarter" idx="12"/>
          </p:nvPr>
        </p:nvSpPr>
        <p:spPr/>
        <p:txBody>
          <a:bodyPr/>
          <a:lstStyle>
            <a:lvl1pPr defTabSz="912335" fontAlgn="base">
              <a:spcBef>
                <a:spcPct val="0"/>
              </a:spcBef>
              <a:spcAft>
                <a:spcPct val="0"/>
              </a:spcAft>
              <a:defRPr>
                <a:latin typeface="Arial" pitchFamily="34" charset="0"/>
              </a:defRPr>
            </a:lvl1pPr>
          </a:lstStyle>
          <a:p>
            <a:pPr>
              <a:defRPr/>
            </a:pPr>
            <a:fld id="{A8D3BD20-FC6F-4D8C-AB5C-429C89FC297E}" type="slidenum">
              <a:rPr lang="en-US"/>
              <a:pPr>
                <a:defRPr/>
              </a:pPr>
              <a:t>‹#›</a:t>
            </a:fld>
            <a:endParaRPr lang="en-US"/>
          </a:p>
        </p:txBody>
      </p:sp>
    </p:spTree>
    <p:extLst>
      <p:ext uri="{BB962C8B-B14F-4D97-AF65-F5344CB8AC3E}">
        <p14:creationId xmlns:p14="http://schemas.microsoft.com/office/powerpoint/2010/main" val="1335960456"/>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defTabSz="912335" fontAlgn="base">
              <a:spcBef>
                <a:spcPct val="0"/>
              </a:spcBef>
              <a:spcAft>
                <a:spcPct val="0"/>
              </a:spcAft>
              <a:defRPr>
                <a:latin typeface="Arial" pitchFamily="34" charset="0"/>
              </a:defRPr>
            </a:lvl1pPr>
          </a:lstStyle>
          <a:p>
            <a:pPr>
              <a:defRPr/>
            </a:pPr>
            <a:fld id="{95B4E578-C033-4D7F-86B5-5C55EC1A8706}" type="datetime1">
              <a:rPr lang="en-US"/>
              <a:pPr>
                <a:defRPr/>
              </a:pPr>
              <a:t>7/26/2019</a:t>
            </a:fld>
            <a:endParaRPr lang="en-US"/>
          </a:p>
        </p:txBody>
      </p:sp>
      <p:sp>
        <p:nvSpPr>
          <p:cNvPr id="5" name="Footer Placeholder 4"/>
          <p:cNvSpPr>
            <a:spLocks noGrp="1"/>
          </p:cNvSpPr>
          <p:nvPr>
            <p:ph type="ftr" sz="quarter" idx="11"/>
          </p:nvPr>
        </p:nvSpPr>
        <p:spPr/>
        <p:txBody>
          <a:bodyPr/>
          <a:lstStyle>
            <a:lvl1pPr defTabSz="912335"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2335" fontAlgn="base">
              <a:spcBef>
                <a:spcPct val="0"/>
              </a:spcBef>
              <a:spcAft>
                <a:spcPct val="0"/>
              </a:spcAft>
              <a:defRPr>
                <a:latin typeface="Arial" pitchFamily="34" charset="0"/>
              </a:defRPr>
            </a:lvl1pPr>
          </a:lstStyle>
          <a:p>
            <a:pPr>
              <a:defRPr/>
            </a:pPr>
            <a:fld id="{E1E9C5C7-A298-447B-BF1D-859B9AA2B657}" type="slidenum">
              <a:rPr lang="en-US"/>
              <a:pPr>
                <a:defRPr/>
              </a:pPr>
              <a:t>‹#›</a:t>
            </a:fld>
            <a:endParaRPr lang="en-US"/>
          </a:p>
        </p:txBody>
      </p:sp>
    </p:spTree>
    <p:extLst>
      <p:ext uri="{BB962C8B-B14F-4D97-AF65-F5344CB8AC3E}">
        <p14:creationId xmlns:p14="http://schemas.microsoft.com/office/powerpoint/2010/main" val="175178527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574" y="228603"/>
            <a:ext cx="8695811" cy="4736307"/>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263" tIns="45630" rIns="91263" bIns="45630" anchor="ctr"/>
          <a:lstStyle/>
          <a:p>
            <a:pPr algn="ctr" defTabSz="912650">
              <a:defRPr/>
            </a:pPr>
            <a:endParaRPr lang="en-US">
              <a:solidFill>
                <a:prstClr val="white"/>
              </a:solidFill>
            </a:endParaRPr>
          </a:p>
        </p:txBody>
      </p:sp>
      <p:sp>
        <p:nvSpPr>
          <p:cNvPr id="5" name="Freeform 14"/>
          <p:cNvSpPr>
            <a:spLocks/>
          </p:cNvSpPr>
          <p:nvPr/>
        </p:nvSpPr>
        <p:spPr bwMode="hidden">
          <a:xfrm>
            <a:off x="6047265" y="4203700"/>
            <a:ext cx="2876523" cy="71358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263" tIns="45630" rIns="91263" bIns="45630"/>
          <a:lstStyle/>
          <a:p>
            <a:pPr defTabSz="911557" fontAlgn="base">
              <a:spcBef>
                <a:spcPct val="0"/>
              </a:spcBef>
              <a:spcAft>
                <a:spcPct val="0"/>
              </a:spcAft>
            </a:pPr>
            <a:endParaRPr lang="en-US">
              <a:solidFill>
                <a:prstClr val="black"/>
              </a:solidFill>
              <a:latin typeface="Arial" pitchFamily="34" charset="0"/>
            </a:endParaRPr>
          </a:p>
        </p:txBody>
      </p:sp>
      <p:sp>
        <p:nvSpPr>
          <p:cNvPr id="6" name="Freeform 18"/>
          <p:cNvSpPr>
            <a:spLocks/>
          </p:cNvSpPr>
          <p:nvPr/>
        </p:nvSpPr>
        <p:spPr bwMode="hidden">
          <a:xfrm>
            <a:off x="2619307" y="4075116"/>
            <a:ext cx="5544766" cy="850107"/>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263" tIns="45630" rIns="91263" bIns="45630"/>
          <a:lstStyle/>
          <a:p>
            <a:pPr defTabSz="911557" fontAlgn="base">
              <a:spcBef>
                <a:spcPct val="0"/>
              </a:spcBef>
              <a:spcAft>
                <a:spcPct val="0"/>
              </a:spcAft>
            </a:pPr>
            <a:endParaRPr lang="en-US">
              <a:solidFill>
                <a:prstClr val="black"/>
              </a:solidFill>
              <a:latin typeface="Arial" pitchFamily="34" charset="0"/>
            </a:endParaRPr>
          </a:p>
        </p:txBody>
      </p:sp>
      <p:sp>
        <p:nvSpPr>
          <p:cNvPr id="7" name="Freeform 22"/>
          <p:cNvSpPr>
            <a:spLocks/>
          </p:cNvSpPr>
          <p:nvPr/>
        </p:nvSpPr>
        <p:spPr bwMode="hidden">
          <a:xfrm>
            <a:off x="2828780" y="4087816"/>
            <a:ext cx="5467780" cy="773907"/>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91263" tIns="45630" rIns="91263" bIns="45630"/>
          <a:lstStyle/>
          <a:p>
            <a:pPr defTabSz="911557" fontAlgn="base">
              <a:spcBef>
                <a:spcPct val="0"/>
              </a:spcBef>
              <a:spcAft>
                <a:spcPct val="0"/>
              </a:spcAft>
            </a:pPr>
            <a:endParaRPr lang="en-US">
              <a:solidFill>
                <a:prstClr val="black"/>
              </a:solidFill>
              <a:latin typeface="Arial" pitchFamily="34" charset="0"/>
            </a:endParaRPr>
          </a:p>
        </p:txBody>
      </p:sp>
      <p:sp>
        <p:nvSpPr>
          <p:cNvPr id="8" name="Freeform 26"/>
          <p:cNvSpPr>
            <a:spLocks/>
          </p:cNvSpPr>
          <p:nvPr/>
        </p:nvSpPr>
        <p:spPr bwMode="hidden">
          <a:xfrm>
            <a:off x="5609220" y="4074322"/>
            <a:ext cx="3308001" cy="65166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91263" tIns="45630" rIns="91263" bIns="45630"/>
          <a:lstStyle/>
          <a:p>
            <a:pPr defTabSz="911557" fontAlgn="base">
              <a:spcBef>
                <a:spcPct val="0"/>
              </a:spcBef>
              <a:spcAft>
                <a:spcPct val="0"/>
              </a:spcAft>
            </a:pPr>
            <a:endParaRPr lang="en-US">
              <a:solidFill>
                <a:prstClr val="black"/>
              </a:solidFill>
              <a:latin typeface="Arial" pitchFamily="34" charset="0"/>
            </a:endParaRPr>
          </a:p>
        </p:txBody>
      </p:sp>
      <p:sp useBgFill="1">
        <p:nvSpPr>
          <p:cNvPr id="9" name="Freeform 10"/>
          <p:cNvSpPr>
            <a:spLocks/>
          </p:cNvSpPr>
          <p:nvPr/>
        </p:nvSpPr>
        <p:spPr bwMode="hidden">
          <a:xfrm>
            <a:off x="211860" y="4058447"/>
            <a:ext cx="8723264" cy="1330325"/>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lIns="91263" tIns="45630" rIns="91263" bIns="45630"/>
          <a:lstStyle/>
          <a:p>
            <a:pPr defTabSz="911557" fontAlgn="base">
              <a:spcBef>
                <a:spcPct val="0"/>
              </a:spcBef>
              <a:spcAft>
                <a:spcPct val="0"/>
              </a:spcAft>
            </a:pPr>
            <a:endParaRPr lang="en-US">
              <a:solidFill>
                <a:prstClr val="black"/>
              </a:solidFill>
              <a:latin typeface="Arial" pitchFamily="34" charset="0"/>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76" y="1437449"/>
            <a:ext cx="6417735" cy="939801"/>
          </a:xfrm>
        </p:spPr>
        <p:txBody>
          <a:bodyPr anchor="b">
            <a:normAutofit/>
          </a:bodyPr>
          <a:lstStyle>
            <a:lvl1pPr marL="0" indent="0" algn="ctr">
              <a:buNone/>
              <a:defRPr sz="2000">
                <a:solidFill>
                  <a:srgbClr val="FFFFFF"/>
                </a:solidFill>
              </a:defRPr>
            </a:lvl1pPr>
            <a:lvl2pPr marL="456325" indent="0">
              <a:buNone/>
              <a:defRPr sz="1800">
                <a:solidFill>
                  <a:schemeClr val="tx1">
                    <a:tint val="75000"/>
                  </a:schemeClr>
                </a:solidFill>
              </a:defRPr>
            </a:lvl2pPr>
            <a:lvl3pPr marL="912650" indent="0">
              <a:buNone/>
              <a:defRPr sz="1600">
                <a:solidFill>
                  <a:schemeClr val="tx1">
                    <a:tint val="75000"/>
                  </a:schemeClr>
                </a:solidFill>
              </a:defRPr>
            </a:lvl3pPr>
            <a:lvl4pPr marL="1368971" indent="0">
              <a:buNone/>
              <a:defRPr sz="1400">
                <a:solidFill>
                  <a:schemeClr val="tx1">
                    <a:tint val="75000"/>
                  </a:schemeClr>
                </a:solidFill>
              </a:defRPr>
            </a:lvl4pPr>
            <a:lvl5pPr marL="1825298" indent="0">
              <a:buNone/>
              <a:defRPr sz="1400">
                <a:solidFill>
                  <a:schemeClr val="tx1">
                    <a:tint val="75000"/>
                  </a:schemeClr>
                </a:solidFill>
              </a:defRPr>
            </a:lvl5pPr>
            <a:lvl6pPr marL="2281620" indent="0">
              <a:buNone/>
              <a:defRPr sz="1400">
                <a:solidFill>
                  <a:schemeClr val="tx1">
                    <a:tint val="75000"/>
                  </a:schemeClr>
                </a:solidFill>
              </a:defRPr>
            </a:lvl6pPr>
            <a:lvl7pPr marL="2737945" indent="0">
              <a:buNone/>
              <a:defRPr sz="1400">
                <a:solidFill>
                  <a:schemeClr val="tx1">
                    <a:tint val="75000"/>
                  </a:schemeClr>
                </a:solidFill>
              </a:defRPr>
            </a:lvl7pPr>
            <a:lvl8pPr marL="3194269" indent="0">
              <a:buNone/>
              <a:defRPr sz="1400">
                <a:solidFill>
                  <a:schemeClr val="tx1">
                    <a:tint val="75000"/>
                  </a:schemeClr>
                </a:solidFill>
              </a:defRPr>
            </a:lvl8pPr>
            <a:lvl9pPr marL="3650594"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defTabSz="912335" fontAlgn="base">
              <a:spcBef>
                <a:spcPct val="0"/>
              </a:spcBef>
              <a:spcAft>
                <a:spcPct val="0"/>
              </a:spcAft>
              <a:defRPr>
                <a:latin typeface="Arial" pitchFamily="34" charset="0"/>
              </a:defRPr>
            </a:lvl1pPr>
          </a:lstStyle>
          <a:p>
            <a:pPr>
              <a:defRPr/>
            </a:pPr>
            <a:fld id="{0C0CAA2F-A4ED-44CF-B83A-50425CFFDDFD}" type="datetime1">
              <a:rPr lang="en-US"/>
              <a:pPr>
                <a:defRPr/>
              </a:pPr>
              <a:t>7/26/2019</a:t>
            </a:fld>
            <a:endParaRPr lang="en-US"/>
          </a:p>
        </p:txBody>
      </p:sp>
      <p:sp>
        <p:nvSpPr>
          <p:cNvPr id="11" name="Footer Placeholder 4"/>
          <p:cNvSpPr>
            <a:spLocks noGrp="1"/>
          </p:cNvSpPr>
          <p:nvPr>
            <p:ph type="ftr" sz="quarter" idx="11"/>
          </p:nvPr>
        </p:nvSpPr>
        <p:spPr/>
        <p:txBody>
          <a:bodyPr/>
          <a:lstStyle>
            <a:lvl1pPr defTabSz="912335" fontAlgn="base">
              <a:spcBef>
                <a:spcPct val="0"/>
              </a:spcBef>
              <a:spcAft>
                <a:spcPct val="0"/>
              </a:spcAft>
              <a:defRPr>
                <a:latin typeface="Arial" pitchFamily="34" charset="0"/>
              </a:defRPr>
            </a:lvl1pPr>
          </a:lstStyle>
          <a:p>
            <a:pPr>
              <a:defRPr/>
            </a:pPr>
            <a:endParaRPr lang="en-US"/>
          </a:p>
        </p:txBody>
      </p:sp>
      <p:sp>
        <p:nvSpPr>
          <p:cNvPr id="12" name="Slide Number Placeholder 5"/>
          <p:cNvSpPr>
            <a:spLocks noGrp="1"/>
          </p:cNvSpPr>
          <p:nvPr>
            <p:ph type="sldNum" sz="quarter" idx="12"/>
          </p:nvPr>
        </p:nvSpPr>
        <p:spPr/>
        <p:txBody>
          <a:bodyPr/>
          <a:lstStyle>
            <a:lvl1pPr defTabSz="912335" fontAlgn="base">
              <a:spcBef>
                <a:spcPct val="0"/>
              </a:spcBef>
              <a:spcAft>
                <a:spcPct val="0"/>
              </a:spcAft>
              <a:defRPr>
                <a:latin typeface="Arial" pitchFamily="34" charset="0"/>
              </a:defRPr>
            </a:lvl1pPr>
          </a:lstStyle>
          <a:p>
            <a:pPr>
              <a:defRPr/>
            </a:pPr>
            <a:fld id="{7DCED225-A477-4C8C-A4B4-57C2C037CF5A}" type="slidenum">
              <a:rPr lang="en-US"/>
              <a:pPr>
                <a:defRPr/>
              </a:pPr>
              <a:t>‹#›</a:t>
            </a:fld>
            <a:endParaRPr lang="en-US"/>
          </a:p>
        </p:txBody>
      </p:sp>
    </p:spTree>
    <p:extLst>
      <p:ext uri="{BB962C8B-B14F-4D97-AF65-F5344CB8AC3E}">
        <p14:creationId xmlns:p14="http://schemas.microsoft.com/office/powerpoint/2010/main" val="346281836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5"/>
          </p:nvPr>
        </p:nvSpPr>
        <p:spPr/>
        <p:txBody>
          <a:bodyPr/>
          <a:lstStyle>
            <a:lvl1pPr defTabSz="912335" fontAlgn="base">
              <a:spcBef>
                <a:spcPct val="0"/>
              </a:spcBef>
              <a:spcAft>
                <a:spcPct val="0"/>
              </a:spcAft>
              <a:defRPr>
                <a:latin typeface="Arial" pitchFamily="34" charset="0"/>
              </a:defRPr>
            </a:lvl1pPr>
          </a:lstStyle>
          <a:p>
            <a:pPr>
              <a:defRPr/>
            </a:pPr>
            <a:fld id="{CEFE62FA-E0C4-4A68-843A-D2C7FA5FFDC6}" type="datetime1">
              <a:rPr lang="en-US"/>
              <a:pPr>
                <a:defRPr/>
              </a:pPr>
              <a:t>7/26/2019</a:t>
            </a:fld>
            <a:endParaRPr lang="en-US"/>
          </a:p>
        </p:txBody>
      </p:sp>
      <p:sp>
        <p:nvSpPr>
          <p:cNvPr id="6" name="Footer Placeholder 5"/>
          <p:cNvSpPr>
            <a:spLocks noGrp="1"/>
          </p:cNvSpPr>
          <p:nvPr>
            <p:ph type="ftr" sz="quarter" idx="16"/>
          </p:nvPr>
        </p:nvSpPr>
        <p:spPr/>
        <p:txBody>
          <a:bodyPr/>
          <a:lstStyle>
            <a:lvl1pPr defTabSz="912335"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7"/>
          </p:nvPr>
        </p:nvSpPr>
        <p:spPr/>
        <p:txBody>
          <a:bodyPr/>
          <a:lstStyle>
            <a:lvl1pPr defTabSz="912335" fontAlgn="base">
              <a:spcBef>
                <a:spcPct val="0"/>
              </a:spcBef>
              <a:spcAft>
                <a:spcPct val="0"/>
              </a:spcAft>
              <a:defRPr>
                <a:latin typeface="Arial" pitchFamily="34" charset="0"/>
              </a:defRPr>
            </a:lvl1pPr>
          </a:lstStyle>
          <a:p>
            <a:pPr>
              <a:defRPr/>
            </a:pPr>
            <a:fld id="{A06DB64C-1047-456F-A0E8-F1D5F7E14F1E}" type="slidenum">
              <a:rPr lang="en-US"/>
              <a:pPr>
                <a:defRPr/>
              </a:pPr>
              <a:t>‹#›</a:t>
            </a:fld>
            <a:endParaRPr lang="en-US"/>
          </a:p>
        </p:txBody>
      </p:sp>
    </p:spTree>
    <p:extLst>
      <p:ext uri="{BB962C8B-B14F-4D97-AF65-F5344CB8AC3E}">
        <p14:creationId xmlns:p14="http://schemas.microsoft.com/office/powerpoint/2010/main" val="47684858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6325" indent="0">
              <a:buNone/>
              <a:defRPr sz="2000" b="1"/>
            </a:lvl2pPr>
            <a:lvl3pPr marL="912650" indent="0">
              <a:buNone/>
              <a:defRPr sz="1800" b="1"/>
            </a:lvl3pPr>
            <a:lvl4pPr marL="1368971" indent="0">
              <a:buNone/>
              <a:defRPr sz="1600" b="1"/>
            </a:lvl4pPr>
            <a:lvl5pPr marL="1825298" indent="0">
              <a:buNone/>
              <a:defRPr sz="1600" b="1"/>
            </a:lvl5pPr>
            <a:lvl6pPr marL="2281620" indent="0">
              <a:buNone/>
              <a:defRPr sz="1600" b="1"/>
            </a:lvl6pPr>
            <a:lvl7pPr marL="2737945" indent="0">
              <a:buNone/>
              <a:defRPr sz="1600" b="1"/>
            </a:lvl7pPr>
            <a:lvl8pPr marL="3194269" indent="0">
              <a:buNone/>
              <a:defRPr sz="1600" b="1"/>
            </a:lvl8pPr>
            <a:lvl9pPr marL="365059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5" y="3429011"/>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6325" indent="0">
              <a:buNone/>
              <a:defRPr sz="2000" b="1"/>
            </a:lvl2pPr>
            <a:lvl3pPr marL="912650" indent="0">
              <a:buNone/>
              <a:defRPr sz="1800" b="1"/>
            </a:lvl3pPr>
            <a:lvl4pPr marL="1368971" indent="0">
              <a:buNone/>
              <a:defRPr sz="1600" b="1"/>
            </a:lvl4pPr>
            <a:lvl5pPr marL="1825298" indent="0">
              <a:buNone/>
              <a:defRPr sz="1600" b="1"/>
            </a:lvl5pPr>
            <a:lvl6pPr marL="2281620" indent="0">
              <a:buNone/>
              <a:defRPr sz="1600" b="1"/>
            </a:lvl6pPr>
            <a:lvl7pPr marL="2737945" indent="0">
              <a:buNone/>
              <a:defRPr sz="1600" b="1"/>
            </a:lvl7pPr>
            <a:lvl8pPr marL="3194269" indent="0">
              <a:buNone/>
              <a:defRPr sz="1600" b="1"/>
            </a:lvl8pPr>
            <a:lvl9pPr marL="365059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11"/>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defTabSz="912335" fontAlgn="base">
              <a:spcBef>
                <a:spcPct val="0"/>
              </a:spcBef>
              <a:spcAft>
                <a:spcPct val="0"/>
              </a:spcAft>
              <a:defRPr>
                <a:latin typeface="Arial" pitchFamily="34" charset="0"/>
              </a:defRPr>
            </a:lvl1pPr>
          </a:lstStyle>
          <a:p>
            <a:pPr>
              <a:defRPr/>
            </a:pPr>
            <a:fld id="{3C4093F2-0A73-4438-862F-A6A23F53FCDA}" type="datetime1">
              <a:rPr lang="en-US"/>
              <a:pPr>
                <a:defRPr/>
              </a:pPr>
              <a:t>7/26/2019</a:t>
            </a:fld>
            <a:endParaRPr lang="en-US"/>
          </a:p>
        </p:txBody>
      </p:sp>
      <p:sp>
        <p:nvSpPr>
          <p:cNvPr id="8" name="Footer Placeholder 7"/>
          <p:cNvSpPr>
            <a:spLocks noGrp="1"/>
          </p:cNvSpPr>
          <p:nvPr>
            <p:ph type="ftr" sz="quarter" idx="11"/>
          </p:nvPr>
        </p:nvSpPr>
        <p:spPr/>
        <p:txBody>
          <a:bodyPr/>
          <a:lstStyle>
            <a:lvl1pPr defTabSz="912335"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2335" fontAlgn="base">
              <a:spcBef>
                <a:spcPct val="0"/>
              </a:spcBef>
              <a:spcAft>
                <a:spcPct val="0"/>
              </a:spcAft>
              <a:defRPr>
                <a:latin typeface="Arial" pitchFamily="34" charset="0"/>
              </a:defRPr>
            </a:lvl1pPr>
          </a:lstStyle>
          <a:p>
            <a:pPr>
              <a:defRPr/>
            </a:pPr>
            <a:fld id="{84F6E3EF-3CDB-432F-8549-06B73AAC6889}" type="slidenum">
              <a:rPr lang="en-US"/>
              <a:pPr>
                <a:defRPr/>
              </a:pPr>
              <a:t>‹#›</a:t>
            </a:fld>
            <a:endParaRPr lang="en-US"/>
          </a:p>
        </p:txBody>
      </p:sp>
    </p:spTree>
    <p:extLst>
      <p:ext uri="{BB962C8B-B14F-4D97-AF65-F5344CB8AC3E}">
        <p14:creationId xmlns:p14="http://schemas.microsoft.com/office/powerpoint/2010/main" val="307493850"/>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2335" fontAlgn="base">
              <a:spcBef>
                <a:spcPct val="0"/>
              </a:spcBef>
              <a:spcAft>
                <a:spcPct val="0"/>
              </a:spcAft>
              <a:defRPr>
                <a:latin typeface="Arial" pitchFamily="34" charset="0"/>
              </a:defRPr>
            </a:lvl1pPr>
          </a:lstStyle>
          <a:p>
            <a:pPr>
              <a:defRPr/>
            </a:pPr>
            <a:fld id="{672D5EB8-A59A-4D3F-AECC-4A20D078F12C}" type="datetime1">
              <a:rPr lang="en-US"/>
              <a:pPr>
                <a:defRPr/>
              </a:pPr>
              <a:t>7/26/2019</a:t>
            </a:fld>
            <a:endParaRPr lang="en-US"/>
          </a:p>
        </p:txBody>
      </p:sp>
      <p:sp>
        <p:nvSpPr>
          <p:cNvPr id="4" name="Footer Placeholder 3"/>
          <p:cNvSpPr>
            <a:spLocks noGrp="1"/>
          </p:cNvSpPr>
          <p:nvPr>
            <p:ph type="ftr" sz="quarter" idx="11"/>
          </p:nvPr>
        </p:nvSpPr>
        <p:spPr/>
        <p:txBody>
          <a:bodyPr/>
          <a:lstStyle>
            <a:lvl1pPr defTabSz="912335"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2335" fontAlgn="base">
              <a:spcBef>
                <a:spcPct val="0"/>
              </a:spcBef>
              <a:spcAft>
                <a:spcPct val="0"/>
              </a:spcAft>
              <a:defRPr>
                <a:latin typeface="Arial" pitchFamily="34" charset="0"/>
              </a:defRPr>
            </a:lvl1pPr>
          </a:lstStyle>
          <a:p>
            <a:pPr>
              <a:defRPr/>
            </a:pPr>
            <a:fld id="{731DBE21-3001-4D3D-9960-A36050351807}" type="slidenum">
              <a:rPr lang="en-US"/>
              <a:pPr>
                <a:defRPr/>
              </a:pPr>
              <a:t>‹#›</a:t>
            </a:fld>
            <a:endParaRPr lang="en-US"/>
          </a:p>
        </p:txBody>
      </p:sp>
    </p:spTree>
    <p:extLst>
      <p:ext uri="{BB962C8B-B14F-4D97-AF65-F5344CB8AC3E}">
        <p14:creationId xmlns:p14="http://schemas.microsoft.com/office/powerpoint/2010/main" val="2722839914"/>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574" y="228603"/>
            <a:ext cx="8695811" cy="1426369"/>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263" tIns="45630" rIns="91263" bIns="45630" anchor="ctr"/>
          <a:lstStyle/>
          <a:p>
            <a:pPr algn="ctr" defTabSz="912650">
              <a:defRPr/>
            </a:pPr>
            <a:endParaRPr lang="en-US">
              <a:solidFill>
                <a:prstClr val="white"/>
              </a:solidFill>
            </a:endParaRPr>
          </a:p>
        </p:txBody>
      </p:sp>
      <p:grpSp>
        <p:nvGrpSpPr>
          <p:cNvPr id="3" name="Group 15"/>
          <p:cNvGrpSpPr>
            <a:grpSpLocks noChangeAspect="1"/>
          </p:cNvGrpSpPr>
          <p:nvPr/>
        </p:nvGrpSpPr>
        <p:grpSpPr bwMode="auto">
          <a:xfrm>
            <a:off x="211860" y="714375"/>
            <a:ext cx="8723264" cy="1329532"/>
            <a:chOff x="-3905251" y="4294188"/>
            <a:chExt cx="13027839" cy="1892300"/>
          </a:xfrm>
        </p:grpSpPr>
        <p:sp>
          <p:nvSpPr>
            <p:cNvPr id="4" name="Freeform 14"/>
            <p:cNvSpPr>
              <a:spLocks/>
            </p:cNvSpPr>
            <p:nvPr/>
          </p:nvSpPr>
          <p:spPr bwMode="hidden">
            <a:xfrm>
              <a:off x="4809685" y="4500929"/>
              <a:ext cx="4295969" cy="1015628"/>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557" fontAlgn="base">
                <a:spcBef>
                  <a:spcPct val="0"/>
                </a:spcBef>
                <a:spcAft>
                  <a:spcPct val="0"/>
                </a:spcAft>
              </a:pPr>
              <a:endParaRPr lang="en-US">
                <a:solidFill>
                  <a:prstClr val="black"/>
                </a:solidFill>
                <a:latin typeface="Arial" pitchFamily="34" charset="0"/>
              </a:endParaRPr>
            </a:p>
          </p:txBody>
        </p:sp>
        <p:sp>
          <p:nvSpPr>
            <p:cNvPr id="5" name="Freeform 18"/>
            <p:cNvSpPr>
              <a:spLocks/>
            </p:cNvSpPr>
            <p:nvPr/>
          </p:nvSpPr>
          <p:spPr bwMode="hidden">
            <a:xfrm>
              <a:off x="-309828" y="4317913"/>
              <a:ext cx="8280882" cy="120994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557" fontAlgn="base">
                <a:spcBef>
                  <a:spcPct val="0"/>
                </a:spcBef>
                <a:spcAft>
                  <a:spcPct val="0"/>
                </a:spcAft>
              </a:pPr>
              <a:endParaRPr lang="en-US">
                <a:solidFill>
                  <a:prstClr val="black"/>
                </a:solidFill>
                <a:latin typeface="Arial" pitchFamily="34" charset="0"/>
              </a:endParaRPr>
            </a:p>
          </p:txBody>
        </p:sp>
        <p:sp>
          <p:nvSpPr>
            <p:cNvPr id="6" name="Freeform 22"/>
            <p:cNvSpPr>
              <a:spLocks/>
            </p:cNvSpPr>
            <p:nvPr/>
          </p:nvSpPr>
          <p:spPr bwMode="hidden">
            <a:xfrm>
              <a:off x="3011" y="4335988"/>
              <a:ext cx="8165907" cy="1101487"/>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1557" fontAlgn="base">
                <a:spcBef>
                  <a:spcPct val="0"/>
                </a:spcBef>
                <a:spcAft>
                  <a:spcPct val="0"/>
                </a:spcAft>
              </a:pPr>
              <a:endParaRPr lang="en-US">
                <a:solidFill>
                  <a:prstClr val="black"/>
                </a:solidFill>
                <a:latin typeface="Arial" pitchFamily="34" charset="0"/>
              </a:endParaRPr>
            </a:p>
          </p:txBody>
        </p:sp>
        <p:sp>
          <p:nvSpPr>
            <p:cNvPr id="7" name="Freeform 26"/>
            <p:cNvSpPr>
              <a:spLocks/>
            </p:cNvSpPr>
            <p:nvPr/>
          </p:nvSpPr>
          <p:spPr bwMode="hidden">
            <a:xfrm>
              <a:off x="4156376" y="4316783"/>
              <a:ext cx="4940365" cy="92638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1557" fontAlgn="base">
                <a:spcBef>
                  <a:spcPct val="0"/>
                </a:spcBef>
                <a:spcAft>
                  <a:spcPct val="0"/>
                </a:spcAft>
              </a:pPr>
              <a:endParaRPr lang="en-US">
                <a:solidFill>
                  <a:prstClr val="black"/>
                </a:solidFill>
                <a:latin typeface="Arial" pitchFamily="34" charset="0"/>
              </a:endParaRPr>
            </a:p>
          </p:txBody>
        </p:sp>
        <p:sp useBgFill="1">
          <p:nvSpPr>
            <p:cNvPr id="8" name="Freeform 25"/>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557" fontAlgn="base">
                <a:spcBef>
                  <a:spcPct val="0"/>
                </a:spcBef>
                <a:spcAft>
                  <a:spcPct val="0"/>
                </a:spcAft>
              </a:pPr>
              <a:endParaRPr lang="en-US">
                <a:solidFill>
                  <a:prstClr val="black"/>
                </a:solidFill>
                <a:latin typeface="Arial" pitchFamily="34" charset="0"/>
              </a:endParaRPr>
            </a:p>
          </p:txBody>
        </p:sp>
      </p:grpSp>
      <p:sp>
        <p:nvSpPr>
          <p:cNvPr id="9" name="Date Placeholder 1"/>
          <p:cNvSpPr>
            <a:spLocks noGrp="1"/>
          </p:cNvSpPr>
          <p:nvPr>
            <p:ph type="dt" sz="half" idx="10"/>
          </p:nvPr>
        </p:nvSpPr>
        <p:spPr/>
        <p:txBody>
          <a:bodyPr/>
          <a:lstStyle>
            <a:lvl1pPr defTabSz="912335" fontAlgn="base">
              <a:spcBef>
                <a:spcPct val="0"/>
              </a:spcBef>
              <a:spcAft>
                <a:spcPct val="0"/>
              </a:spcAft>
              <a:defRPr>
                <a:latin typeface="Arial" pitchFamily="34" charset="0"/>
              </a:defRPr>
            </a:lvl1pPr>
          </a:lstStyle>
          <a:p>
            <a:pPr>
              <a:defRPr/>
            </a:pPr>
            <a:fld id="{1F0ECED1-4856-450A-B6D7-9EA10ED04816}" type="datetime1">
              <a:rPr lang="en-US"/>
              <a:pPr>
                <a:defRPr/>
              </a:pPr>
              <a:t>7/26/2019</a:t>
            </a:fld>
            <a:endParaRPr lang="en-US"/>
          </a:p>
        </p:txBody>
      </p:sp>
      <p:sp>
        <p:nvSpPr>
          <p:cNvPr id="10" name="Footer Placeholder 2"/>
          <p:cNvSpPr>
            <a:spLocks noGrp="1"/>
          </p:cNvSpPr>
          <p:nvPr>
            <p:ph type="ftr" sz="quarter" idx="11"/>
          </p:nvPr>
        </p:nvSpPr>
        <p:spPr/>
        <p:txBody>
          <a:bodyPr/>
          <a:lstStyle>
            <a:lvl1pPr defTabSz="912335" fontAlgn="base">
              <a:spcBef>
                <a:spcPct val="0"/>
              </a:spcBef>
              <a:spcAft>
                <a:spcPct val="0"/>
              </a:spcAft>
              <a:defRPr>
                <a:latin typeface="Arial" pitchFamily="34" charset="0"/>
              </a:defRPr>
            </a:lvl1pPr>
          </a:lstStyle>
          <a:p>
            <a:pPr>
              <a:defRPr/>
            </a:pPr>
            <a:endParaRPr lang="en-US"/>
          </a:p>
        </p:txBody>
      </p:sp>
      <p:sp>
        <p:nvSpPr>
          <p:cNvPr id="11" name="Slide Number Placeholder 3"/>
          <p:cNvSpPr>
            <a:spLocks noGrp="1"/>
          </p:cNvSpPr>
          <p:nvPr>
            <p:ph type="sldNum" sz="quarter" idx="12"/>
          </p:nvPr>
        </p:nvSpPr>
        <p:spPr/>
        <p:txBody>
          <a:bodyPr/>
          <a:lstStyle>
            <a:lvl1pPr defTabSz="912335" fontAlgn="base">
              <a:spcBef>
                <a:spcPct val="0"/>
              </a:spcBef>
              <a:spcAft>
                <a:spcPct val="0"/>
              </a:spcAft>
              <a:defRPr>
                <a:latin typeface="Arial" pitchFamily="34" charset="0"/>
              </a:defRPr>
            </a:lvl1pPr>
          </a:lstStyle>
          <a:p>
            <a:pPr>
              <a:defRPr/>
            </a:pPr>
            <a:fld id="{D16FD354-4411-45E5-AB29-C4DA4127AB19}" type="slidenum">
              <a:rPr lang="en-US"/>
              <a:pPr>
                <a:defRPr/>
              </a:pPr>
              <a:t>‹#›</a:t>
            </a:fld>
            <a:endParaRPr lang="en-US"/>
          </a:p>
        </p:txBody>
      </p:sp>
    </p:spTree>
    <p:extLst>
      <p:ext uri="{BB962C8B-B14F-4D97-AF65-F5344CB8AC3E}">
        <p14:creationId xmlns:p14="http://schemas.microsoft.com/office/powerpoint/2010/main" val="19141893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574" y="228603"/>
            <a:ext cx="8695811" cy="1426369"/>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263" tIns="45630" rIns="91263" bIns="45630" anchor="ctr"/>
          <a:lstStyle/>
          <a:p>
            <a:pPr algn="ctr" defTabSz="912650">
              <a:defRPr/>
            </a:pPr>
            <a:endParaRPr lang="en-US">
              <a:solidFill>
                <a:prstClr val="white"/>
              </a:solidFill>
            </a:endParaRPr>
          </a:p>
        </p:txBody>
      </p:sp>
      <p:grpSp>
        <p:nvGrpSpPr>
          <p:cNvPr id="6" name="Group 23"/>
          <p:cNvGrpSpPr>
            <a:grpSpLocks noChangeAspect="1"/>
          </p:cNvGrpSpPr>
          <p:nvPr/>
        </p:nvGrpSpPr>
        <p:grpSpPr bwMode="auto">
          <a:xfrm>
            <a:off x="211860" y="714378"/>
            <a:ext cx="8723264" cy="1331119"/>
            <a:chOff x="-3905250" y="4294188"/>
            <a:chExt cx="13011150" cy="1892300"/>
          </a:xfrm>
        </p:grpSpPr>
        <p:sp>
          <p:nvSpPr>
            <p:cNvPr id="7" name="Freeform 14"/>
            <p:cNvSpPr>
              <a:spLocks/>
            </p:cNvSpPr>
            <p:nvPr/>
          </p:nvSpPr>
          <p:spPr bwMode="hidden">
            <a:xfrm>
              <a:off x="4810093" y="4500683"/>
              <a:ext cx="4295807" cy="101554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557" fontAlgn="base">
                <a:spcBef>
                  <a:spcPct val="0"/>
                </a:spcBef>
                <a:spcAft>
                  <a:spcPct val="0"/>
                </a:spcAft>
              </a:pPr>
              <a:endParaRPr lang="en-US">
                <a:solidFill>
                  <a:prstClr val="black"/>
                </a:solidFill>
                <a:latin typeface="Arial" pitchFamily="34" charset="0"/>
              </a:endParaRPr>
            </a:p>
          </p:txBody>
        </p:sp>
        <p:sp>
          <p:nvSpPr>
            <p:cNvPr id="8" name="Freeform 18"/>
            <p:cNvSpPr>
              <a:spLocks/>
            </p:cNvSpPr>
            <p:nvPr/>
          </p:nvSpPr>
          <p:spPr bwMode="hidden">
            <a:xfrm>
              <a:off x="-309982" y="4317884"/>
              <a:ext cx="8280956" cy="1209627"/>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557" fontAlgn="base">
                <a:spcBef>
                  <a:spcPct val="0"/>
                </a:spcBef>
                <a:spcAft>
                  <a:spcPct val="0"/>
                </a:spcAft>
              </a:pPr>
              <a:endParaRPr lang="en-US">
                <a:solidFill>
                  <a:prstClr val="black"/>
                </a:solidFill>
                <a:latin typeface="Arial" pitchFamily="34" charset="0"/>
              </a:endParaRPr>
            </a:p>
          </p:txBody>
        </p:sp>
        <p:sp>
          <p:nvSpPr>
            <p:cNvPr id="9" name="Freeform 22"/>
            <p:cNvSpPr>
              <a:spLocks/>
            </p:cNvSpPr>
            <p:nvPr/>
          </p:nvSpPr>
          <p:spPr bwMode="hidden">
            <a:xfrm>
              <a:off x="3347" y="4335939"/>
              <a:ext cx="8166128" cy="1101303"/>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1557" fontAlgn="base">
                <a:spcBef>
                  <a:spcPct val="0"/>
                </a:spcBef>
                <a:spcAft>
                  <a:spcPct val="0"/>
                </a:spcAft>
              </a:pPr>
              <a:endParaRPr lang="en-US">
                <a:solidFill>
                  <a:prstClr val="black"/>
                </a:solidFill>
                <a:latin typeface="Arial" pitchFamily="34" charset="0"/>
              </a:endParaRPr>
            </a:p>
          </p:txBody>
        </p:sp>
        <p:sp>
          <p:nvSpPr>
            <p:cNvPr id="10" name="Freeform 26"/>
            <p:cNvSpPr>
              <a:spLocks/>
            </p:cNvSpPr>
            <p:nvPr/>
          </p:nvSpPr>
          <p:spPr bwMode="hidden">
            <a:xfrm>
              <a:off x="4155842" y="4316756"/>
              <a:ext cx="4940267" cy="92640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1557" fontAlgn="base">
                <a:spcBef>
                  <a:spcPct val="0"/>
                </a:spcBef>
                <a:spcAft>
                  <a:spcPct val="0"/>
                </a:spcAft>
              </a:pPr>
              <a:endParaRPr lang="en-US">
                <a:solidFill>
                  <a:prstClr val="black"/>
                </a:solidFill>
                <a:latin typeface="Arial" pitchFamily="34" charset="0"/>
              </a:endParaRPr>
            </a:p>
          </p:txBody>
        </p:sp>
        <p:sp useBgFill="1">
          <p:nvSpPr>
            <p:cNvPr id="11" name="Freeform 25"/>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557" fontAlgn="base">
                <a:spcBef>
                  <a:spcPct val="0"/>
                </a:spcBef>
                <a:spcAft>
                  <a:spcPct val="0"/>
                </a:spcAft>
              </a:pPr>
              <a:endParaRPr lang="en-US">
                <a:solidFill>
                  <a:prstClr val="black"/>
                </a:solidFill>
                <a:latin typeface="Arial" pitchFamily="34" charset="0"/>
              </a:endParaRPr>
            </a:p>
          </p:txBody>
        </p:sp>
      </p:grpSp>
      <p:sp>
        <p:nvSpPr>
          <p:cNvPr id="4" name="Text Placeholder 3"/>
          <p:cNvSpPr>
            <a:spLocks noGrp="1"/>
          </p:cNvSpPr>
          <p:nvPr>
            <p:ph type="body" sz="half" idx="2"/>
          </p:nvPr>
        </p:nvSpPr>
        <p:spPr>
          <a:xfrm>
            <a:off x="914400" y="3581411"/>
            <a:ext cx="3352800" cy="1905001"/>
          </a:xfrm>
        </p:spPr>
        <p:txBody>
          <a:bodyPr>
            <a:normAutofit/>
          </a:bodyPr>
          <a:lstStyle>
            <a:lvl1pPr marL="0" indent="0">
              <a:spcBef>
                <a:spcPts val="0"/>
              </a:spcBef>
              <a:spcAft>
                <a:spcPts val="600"/>
              </a:spcAft>
              <a:buNone/>
              <a:defRPr sz="1800">
                <a:solidFill>
                  <a:schemeClr val="tx2"/>
                </a:solidFill>
              </a:defRPr>
            </a:lvl1pPr>
            <a:lvl2pPr marL="456325" indent="0">
              <a:buNone/>
              <a:defRPr sz="1200"/>
            </a:lvl2pPr>
            <a:lvl3pPr marL="912650" indent="0">
              <a:buNone/>
              <a:defRPr sz="1000"/>
            </a:lvl3pPr>
            <a:lvl4pPr marL="1368971" indent="0">
              <a:buNone/>
              <a:defRPr sz="900"/>
            </a:lvl4pPr>
            <a:lvl5pPr marL="1825298" indent="0">
              <a:buNone/>
              <a:defRPr sz="900"/>
            </a:lvl5pPr>
            <a:lvl6pPr marL="2281620" indent="0">
              <a:buNone/>
              <a:defRPr sz="900"/>
            </a:lvl6pPr>
            <a:lvl7pPr marL="2737945" indent="0">
              <a:buNone/>
              <a:defRPr sz="900"/>
            </a:lvl7pPr>
            <a:lvl8pPr marL="3194269" indent="0">
              <a:buNone/>
              <a:defRPr sz="900"/>
            </a:lvl8pPr>
            <a:lvl9pPr marL="3650594"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defTabSz="912335" fontAlgn="base">
              <a:spcBef>
                <a:spcPct val="0"/>
              </a:spcBef>
              <a:spcAft>
                <a:spcPct val="0"/>
              </a:spcAft>
              <a:defRPr>
                <a:latin typeface="Arial" pitchFamily="34" charset="0"/>
              </a:defRPr>
            </a:lvl1pPr>
          </a:lstStyle>
          <a:p>
            <a:pPr>
              <a:defRPr/>
            </a:pPr>
            <a:fld id="{37D9441A-CFFC-4FAA-83A6-9518B385EE7E}" type="datetime1">
              <a:rPr lang="en-US"/>
              <a:pPr>
                <a:defRPr/>
              </a:pPr>
              <a:t>7/26/2019</a:t>
            </a:fld>
            <a:endParaRPr lang="en-US"/>
          </a:p>
        </p:txBody>
      </p:sp>
      <p:sp>
        <p:nvSpPr>
          <p:cNvPr id="13" name="Footer Placeholder 5"/>
          <p:cNvSpPr>
            <a:spLocks noGrp="1"/>
          </p:cNvSpPr>
          <p:nvPr>
            <p:ph type="ftr" sz="quarter" idx="11"/>
          </p:nvPr>
        </p:nvSpPr>
        <p:spPr/>
        <p:txBody>
          <a:bodyPr/>
          <a:lstStyle>
            <a:lvl1pPr defTabSz="912335" fontAlgn="base">
              <a:spcBef>
                <a:spcPct val="0"/>
              </a:spcBef>
              <a:spcAft>
                <a:spcPct val="0"/>
              </a:spcAft>
              <a:defRPr>
                <a:latin typeface="Arial" pitchFamily="34" charset="0"/>
              </a:defRPr>
            </a:lvl1pPr>
          </a:lstStyle>
          <a:p>
            <a:pPr>
              <a:defRPr/>
            </a:pPr>
            <a:endParaRPr lang="en-US"/>
          </a:p>
        </p:txBody>
      </p:sp>
      <p:sp>
        <p:nvSpPr>
          <p:cNvPr id="14" name="Slide Number Placeholder 6"/>
          <p:cNvSpPr>
            <a:spLocks noGrp="1"/>
          </p:cNvSpPr>
          <p:nvPr>
            <p:ph type="sldNum" sz="quarter" idx="12"/>
          </p:nvPr>
        </p:nvSpPr>
        <p:spPr/>
        <p:txBody>
          <a:bodyPr/>
          <a:lstStyle>
            <a:lvl1pPr defTabSz="912335" fontAlgn="base">
              <a:spcBef>
                <a:spcPct val="0"/>
              </a:spcBef>
              <a:spcAft>
                <a:spcPct val="0"/>
              </a:spcAft>
              <a:defRPr>
                <a:latin typeface="Arial" pitchFamily="34" charset="0"/>
              </a:defRPr>
            </a:lvl1pPr>
          </a:lstStyle>
          <a:p>
            <a:pPr>
              <a:defRPr/>
            </a:pPr>
            <a:fld id="{FE253A87-F4FC-4A6A-9CC3-08076BDE1E45}" type="slidenum">
              <a:rPr lang="en-US"/>
              <a:pPr>
                <a:defRPr/>
              </a:pPr>
              <a:t>‹#›</a:t>
            </a:fld>
            <a:endParaRPr lang="en-US"/>
          </a:p>
        </p:txBody>
      </p:sp>
    </p:spTree>
    <p:extLst>
      <p:ext uri="{BB962C8B-B14F-4D97-AF65-F5344CB8AC3E}">
        <p14:creationId xmlns:p14="http://schemas.microsoft.com/office/powerpoint/2010/main" val="341797943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B82B01F3-22ED-48CA-B8B3-851BD125FB95}" type="slidenum">
              <a:rPr lang="en-US"/>
              <a:pPr>
                <a:defRPr/>
              </a:pPr>
              <a:t>‹#›</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4" name="Date Placeholder 3"/>
          <p:cNvSpPr>
            <a:spLocks noGrp="1"/>
          </p:cNvSpPr>
          <p:nvPr>
            <p:ph type="dt" sz="half" idx="12"/>
          </p:nvPr>
        </p:nvSpPr>
        <p:spPr/>
        <p:txBody>
          <a:bodyPr/>
          <a:lstStyle>
            <a:lvl1pPr>
              <a:defRPr/>
            </a:lvl1pPr>
          </a:lstStyle>
          <a:p>
            <a:pPr>
              <a:defRPr/>
            </a:pPr>
            <a:fld id="{07189B3C-AC26-4498-9FC6-131032D1DD93}" type="datetimeFigureOut">
              <a:rPr lang="en-US">
                <a:solidFill>
                  <a:srgbClr val="DFDCB7"/>
                </a:solidFill>
              </a:rPr>
              <a:pPr>
                <a:defRPr/>
              </a:pPr>
              <a:t>7/26/2019</a:t>
            </a:fld>
            <a:endParaRPr lang="en-US">
              <a:solidFill>
                <a:srgbClr val="DFDCB7"/>
              </a:solidFill>
            </a:endParaRPr>
          </a:p>
        </p:txBody>
      </p:sp>
    </p:spTree>
    <p:extLst>
      <p:ext uri="{BB962C8B-B14F-4D97-AF65-F5344CB8AC3E}">
        <p14:creationId xmlns:p14="http://schemas.microsoft.com/office/powerpoint/2010/main" val="24147715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574" y="228600"/>
            <a:ext cx="8695811" cy="603488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263" tIns="45630" rIns="91263" bIns="45630" anchor="ctr"/>
          <a:lstStyle/>
          <a:p>
            <a:pPr algn="ctr" defTabSz="912650">
              <a:defRPr/>
            </a:pPr>
            <a:endParaRPr lang="en-US">
              <a:solidFill>
                <a:prstClr val="white"/>
              </a:solidFill>
            </a:endParaRPr>
          </a:p>
        </p:txBody>
      </p:sp>
      <p:grpSp>
        <p:nvGrpSpPr>
          <p:cNvPr id="6" name="Group 15"/>
          <p:cNvGrpSpPr>
            <a:grpSpLocks noChangeAspect="1"/>
          </p:cNvGrpSpPr>
          <p:nvPr/>
        </p:nvGrpSpPr>
        <p:grpSpPr bwMode="auto">
          <a:xfrm>
            <a:off x="211860" y="5353847"/>
            <a:ext cx="8723264" cy="1331913"/>
            <a:chOff x="-3905250" y="4294188"/>
            <a:chExt cx="13011150" cy="1892300"/>
          </a:xfrm>
        </p:grpSpPr>
        <p:sp>
          <p:nvSpPr>
            <p:cNvPr id="7" name="Freeform 14"/>
            <p:cNvSpPr>
              <a:spLocks/>
            </p:cNvSpPr>
            <p:nvPr/>
          </p:nvSpPr>
          <p:spPr bwMode="hidden">
            <a:xfrm>
              <a:off x="4810093" y="4500559"/>
              <a:ext cx="4295807" cy="1016068"/>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557" fontAlgn="base">
                <a:spcBef>
                  <a:spcPct val="0"/>
                </a:spcBef>
                <a:spcAft>
                  <a:spcPct val="0"/>
                </a:spcAft>
              </a:pPr>
              <a:endParaRPr lang="en-US">
                <a:solidFill>
                  <a:prstClr val="black"/>
                </a:solidFill>
                <a:latin typeface="Arial" pitchFamily="34" charset="0"/>
              </a:endParaRPr>
            </a:p>
          </p:txBody>
        </p:sp>
        <p:sp>
          <p:nvSpPr>
            <p:cNvPr id="8" name="Freeform 18"/>
            <p:cNvSpPr>
              <a:spLocks/>
            </p:cNvSpPr>
            <p:nvPr/>
          </p:nvSpPr>
          <p:spPr bwMode="hidden">
            <a:xfrm>
              <a:off x="-309982" y="4317870"/>
              <a:ext cx="8280956" cy="121003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557" fontAlgn="base">
                <a:spcBef>
                  <a:spcPct val="0"/>
                </a:spcBef>
                <a:spcAft>
                  <a:spcPct val="0"/>
                </a:spcAft>
              </a:pPr>
              <a:endParaRPr lang="en-US">
                <a:solidFill>
                  <a:prstClr val="black"/>
                </a:solidFill>
                <a:latin typeface="Arial" pitchFamily="34" charset="0"/>
              </a:endParaRPr>
            </a:p>
          </p:txBody>
        </p:sp>
        <p:sp>
          <p:nvSpPr>
            <p:cNvPr id="9" name="Freeform 22"/>
            <p:cNvSpPr>
              <a:spLocks/>
            </p:cNvSpPr>
            <p:nvPr/>
          </p:nvSpPr>
          <p:spPr bwMode="hidden">
            <a:xfrm>
              <a:off x="3347" y="4335913"/>
              <a:ext cx="8166128" cy="110177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1557" fontAlgn="base">
                <a:spcBef>
                  <a:spcPct val="0"/>
                </a:spcBef>
                <a:spcAft>
                  <a:spcPct val="0"/>
                </a:spcAft>
              </a:pPr>
              <a:endParaRPr lang="en-US">
                <a:solidFill>
                  <a:prstClr val="black"/>
                </a:solidFill>
                <a:latin typeface="Arial" pitchFamily="34" charset="0"/>
              </a:endParaRPr>
            </a:p>
          </p:txBody>
        </p:sp>
        <p:sp>
          <p:nvSpPr>
            <p:cNvPr id="10" name="Freeform 26"/>
            <p:cNvSpPr>
              <a:spLocks/>
            </p:cNvSpPr>
            <p:nvPr/>
          </p:nvSpPr>
          <p:spPr bwMode="hidden">
            <a:xfrm>
              <a:off x="4155842" y="4316742"/>
              <a:ext cx="4940267"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1557" fontAlgn="base">
                <a:spcBef>
                  <a:spcPct val="0"/>
                </a:spcBef>
                <a:spcAft>
                  <a:spcPct val="0"/>
                </a:spcAft>
              </a:pPr>
              <a:endParaRPr lang="en-US">
                <a:solidFill>
                  <a:prstClr val="black"/>
                </a:solidFill>
                <a:latin typeface="Arial" pitchFamily="34" charset="0"/>
              </a:endParaRPr>
            </a:p>
          </p:txBody>
        </p:sp>
        <p:sp useBgFill="1">
          <p:nvSpPr>
            <p:cNvPr id="11" name="Freeform 2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557" fontAlgn="base">
                <a:spcBef>
                  <a:spcPct val="0"/>
                </a:spcBef>
                <a:spcAft>
                  <a:spcPct val="0"/>
                </a:spcAft>
              </a:pPr>
              <a:endParaRPr lang="en-US">
                <a:solidFill>
                  <a:prstClr val="black"/>
                </a:solidFill>
                <a:latin typeface="Arial" pitchFamily="34" charset="0"/>
              </a:endParaRPr>
            </a:p>
          </p:txBody>
        </p:sp>
      </p:grpSp>
      <p:sp>
        <p:nvSpPr>
          <p:cNvPr id="2" name="Title 1"/>
          <p:cNvSpPr>
            <a:spLocks noGrp="1"/>
          </p:cNvSpPr>
          <p:nvPr>
            <p:ph type="title"/>
          </p:nvPr>
        </p:nvSpPr>
        <p:spPr>
          <a:xfrm>
            <a:off x="4874156"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43" y="2785542"/>
            <a:ext cx="3818467" cy="2421467"/>
          </a:xfrm>
        </p:spPr>
        <p:txBody>
          <a:bodyPr>
            <a:normAutofit/>
          </a:bodyPr>
          <a:lstStyle>
            <a:lvl1pPr marL="0" indent="0">
              <a:buNone/>
              <a:defRPr sz="1800">
                <a:solidFill>
                  <a:srgbClr val="FFFFFF"/>
                </a:solidFill>
              </a:defRPr>
            </a:lvl1pPr>
            <a:lvl2pPr marL="456325" indent="0">
              <a:buNone/>
              <a:defRPr sz="1200"/>
            </a:lvl2pPr>
            <a:lvl3pPr marL="912650" indent="0">
              <a:buNone/>
              <a:defRPr sz="1000"/>
            </a:lvl3pPr>
            <a:lvl4pPr marL="1368971" indent="0">
              <a:buNone/>
              <a:defRPr sz="900"/>
            </a:lvl4pPr>
            <a:lvl5pPr marL="1825298" indent="0">
              <a:buNone/>
              <a:defRPr sz="900"/>
            </a:lvl5pPr>
            <a:lvl6pPr marL="2281620" indent="0">
              <a:buNone/>
              <a:defRPr sz="900"/>
            </a:lvl6pPr>
            <a:lvl7pPr marL="2737945" indent="0">
              <a:buNone/>
              <a:defRPr sz="900"/>
            </a:lvl7pPr>
            <a:lvl8pPr marL="3194269" indent="0">
              <a:buNone/>
              <a:defRPr sz="900"/>
            </a:lvl8pPr>
            <a:lvl9pPr marL="3650594"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6325" indent="0">
              <a:buNone/>
              <a:defRPr sz="2800"/>
            </a:lvl2pPr>
            <a:lvl3pPr marL="912650" indent="0">
              <a:buNone/>
              <a:defRPr sz="2400"/>
            </a:lvl3pPr>
            <a:lvl4pPr marL="1368971" indent="0">
              <a:buNone/>
              <a:defRPr sz="2000"/>
            </a:lvl4pPr>
            <a:lvl5pPr marL="1825298" indent="0">
              <a:buNone/>
              <a:defRPr sz="2000"/>
            </a:lvl5pPr>
            <a:lvl6pPr marL="2281620" indent="0">
              <a:buNone/>
              <a:defRPr sz="2000"/>
            </a:lvl6pPr>
            <a:lvl7pPr marL="2737945" indent="0">
              <a:buNone/>
              <a:defRPr sz="2000"/>
            </a:lvl7pPr>
            <a:lvl8pPr marL="3194269" indent="0">
              <a:buNone/>
              <a:defRPr sz="2000"/>
            </a:lvl8pPr>
            <a:lvl9pPr marL="3650594" indent="0">
              <a:buNone/>
              <a:defRPr sz="2000"/>
            </a:lvl9pPr>
          </a:lstStyle>
          <a:p>
            <a:pPr lvl="0"/>
            <a:r>
              <a:rPr lang="en-US" noProof="0" smtClean="0"/>
              <a:t>Click icon to add picture</a:t>
            </a:r>
            <a:endParaRPr lang="en-US" noProof="0" dirty="0"/>
          </a:p>
        </p:txBody>
      </p:sp>
      <p:sp>
        <p:nvSpPr>
          <p:cNvPr id="12" name="Date Placeholder 4"/>
          <p:cNvSpPr>
            <a:spLocks noGrp="1"/>
          </p:cNvSpPr>
          <p:nvPr>
            <p:ph type="dt" sz="half" idx="10"/>
          </p:nvPr>
        </p:nvSpPr>
        <p:spPr/>
        <p:txBody>
          <a:bodyPr/>
          <a:lstStyle>
            <a:lvl1pPr defTabSz="912335" fontAlgn="base">
              <a:spcBef>
                <a:spcPct val="0"/>
              </a:spcBef>
              <a:spcAft>
                <a:spcPct val="0"/>
              </a:spcAft>
              <a:defRPr>
                <a:latin typeface="Arial" pitchFamily="34" charset="0"/>
              </a:defRPr>
            </a:lvl1pPr>
          </a:lstStyle>
          <a:p>
            <a:pPr>
              <a:defRPr/>
            </a:pPr>
            <a:fld id="{16AF5088-C119-4105-9CD1-9785FA1526B0}" type="datetime1">
              <a:rPr lang="en-US"/>
              <a:pPr>
                <a:defRPr/>
              </a:pPr>
              <a:t>7/26/2019</a:t>
            </a:fld>
            <a:endParaRPr lang="en-US"/>
          </a:p>
        </p:txBody>
      </p:sp>
      <p:sp>
        <p:nvSpPr>
          <p:cNvPr id="13" name="Footer Placeholder 5"/>
          <p:cNvSpPr>
            <a:spLocks noGrp="1"/>
          </p:cNvSpPr>
          <p:nvPr>
            <p:ph type="ftr" sz="quarter" idx="11"/>
          </p:nvPr>
        </p:nvSpPr>
        <p:spPr/>
        <p:txBody>
          <a:bodyPr/>
          <a:lstStyle>
            <a:lvl1pPr defTabSz="912335" fontAlgn="base">
              <a:spcBef>
                <a:spcPct val="0"/>
              </a:spcBef>
              <a:spcAft>
                <a:spcPct val="0"/>
              </a:spcAft>
              <a:defRPr>
                <a:latin typeface="Arial" pitchFamily="34" charset="0"/>
              </a:defRPr>
            </a:lvl1pPr>
          </a:lstStyle>
          <a:p>
            <a:pPr>
              <a:defRPr/>
            </a:pPr>
            <a:endParaRPr lang="en-US"/>
          </a:p>
        </p:txBody>
      </p:sp>
      <p:sp>
        <p:nvSpPr>
          <p:cNvPr id="14" name="Slide Number Placeholder 6"/>
          <p:cNvSpPr>
            <a:spLocks noGrp="1"/>
          </p:cNvSpPr>
          <p:nvPr>
            <p:ph type="sldNum" sz="quarter" idx="12"/>
          </p:nvPr>
        </p:nvSpPr>
        <p:spPr/>
        <p:txBody>
          <a:bodyPr/>
          <a:lstStyle>
            <a:lvl1pPr defTabSz="912335" fontAlgn="base">
              <a:spcBef>
                <a:spcPct val="0"/>
              </a:spcBef>
              <a:spcAft>
                <a:spcPct val="0"/>
              </a:spcAft>
              <a:defRPr>
                <a:latin typeface="Arial" pitchFamily="34" charset="0"/>
              </a:defRPr>
            </a:lvl1pPr>
          </a:lstStyle>
          <a:p>
            <a:pPr>
              <a:defRPr/>
            </a:pPr>
            <a:fld id="{AF818F01-96A4-472A-9BFA-343A30B273F8}" type="slidenum">
              <a:rPr lang="en-US"/>
              <a:pPr>
                <a:defRPr/>
              </a:pPr>
              <a:t>‹#›</a:t>
            </a:fld>
            <a:endParaRPr lang="en-US"/>
          </a:p>
        </p:txBody>
      </p:sp>
    </p:spTree>
    <p:extLst>
      <p:ext uri="{BB962C8B-B14F-4D97-AF65-F5344CB8AC3E}">
        <p14:creationId xmlns:p14="http://schemas.microsoft.com/office/powerpoint/2010/main" val="3750501582"/>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2335" fontAlgn="base">
              <a:spcBef>
                <a:spcPct val="0"/>
              </a:spcBef>
              <a:spcAft>
                <a:spcPct val="0"/>
              </a:spcAft>
              <a:defRPr>
                <a:latin typeface="Arial" pitchFamily="34" charset="0"/>
              </a:defRPr>
            </a:lvl1pPr>
          </a:lstStyle>
          <a:p>
            <a:pPr>
              <a:defRPr/>
            </a:pPr>
            <a:fld id="{AD12E7AC-05CF-4051-8560-BA3EF003EE9E}" type="datetime1">
              <a:rPr lang="en-US"/>
              <a:pPr>
                <a:defRPr/>
              </a:pPr>
              <a:t>7/26/2019</a:t>
            </a:fld>
            <a:endParaRPr lang="en-US"/>
          </a:p>
        </p:txBody>
      </p:sp>
      <p:sp>
        <p:nvSpPr>
          <p:cNvPr id="5" name="Footer Placeholder 4"/>
          <p:cNvSpPr>
            <a:spLocks noGrp="1"/>
          </p:cNvSpPr>
          <p:nvPr>
            <p:ph type="ftr" sz="quarter" idx="11"/>
          </p:nvPr>
        </p:nvSpPr>
        <p:spPr/>
        <p:txBody>
          <a:bodyPr/>
          <a:lstStyle>
            <a:lvl1pPr defTabSz="912335"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2335" fontAlgn="base">
              <a:spcBef>
                <a:spcPct val="0"/>
              </a:spcBef>
              <a:spcAft>
                <a:spcPct val="0"/>
              </a:spcAft>
              <a:defRPr>
                <a:latin typeface="Arial" pitchFamily="34" charset="0"/>
              </a:defRPr>
            </a:lvl1pPr>
          </a:lstStyle>
          <a:p>
            <a:pPr>
              <a:defRPr/>
            </a:pPr>
            <a:fld id="{DE99B767-6820-4384-9E28-C0A735A28FFC}" type="slidenum">
              <a:rPr lang="en-US"/>
              <a:pPr>
                <a:defRPr/>
              </a:pPr>
              <a:t>‹#›</a:t>
            </a:fld>
            <a:endParaRPr lang="en-US"/>
          </a:p>
        </p:txBody>
      </p:sp>
    </p:spTree>
    <p:extLst>
      <p:ext uri="{BB962C8B-B14F-4D97-AF65-F5344CB8AC3E}">
        <p14:creationId xmlns:p14="http://schemas.microsoft.com/office/powerpoint/2010/main" val="433240266"/>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574" y="228603"/>
            <a:ext cx="8695811" cy="1426369"/>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263" tIns="45630" rIns="91263" bIns="45630" anchor="ctr"/>
          <a:lstStyle/>
          <a:p>
            <a:pPr algn="ctr" defTabSz="912650">
              <a:defRPr/>
            </a:pPr>
            <a:endParaRPr lang="en-US">
              <a:solidFill>
                <a:prstClr val="white"/>
              </a:solidFill>
            </a:endParaRPr>
          </a:p>
        </p:txBody>
      </p:sp>
      <p:grpSp>
        <p:nvGrpSpPr>
          <p:cNvPr id="5" name="Group 15"/>
          <p:cNvGrpSpPr>
            <a:grpSpLocks noChangeAspect="1"/>
          </p:cNvGrpSpPr>
          <p:nvPr/>
        </p:nvGrpSpPr>
        <p:grpSpPr bwMode="auto">
          <a:xfrm>
            <a:off x="211860" y="714378"/>
            <a:ext cx="8723264" cy="1331119"/>
            <a:chOff x="-3905250" y="4294188"/>
            <a:chExt cx="13011150" cy="1892300"/>
          </a:xfrm>
        </p:grpSpPr>
        <p:sp>
          <p:nvSpPr>
            <p:cNvPr id="6" name="Freeform 14"/>
            <p:cNvSpPr>
              <a:spLocks/>
            </p:cNvSpPr>
            <p:nvPr/>
          </p:nvSpPr>
          <p:spPr bwMode="hidden">
            <a:xfrm>
              <a:off x="4810093" y="4500683"/>
              <a:ext cx="4295807" cy="101554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557" fontAlgn="base">
                <a:spcBef>
                  <a:spcPct val="0"/>
                </a:spcBef>
                <a:spcAft>
                  <a:spcPct val="0"/>
                </a:spcAft>
              </a:pPr>
              <a:endParaRPr lang="en-US">
                <a:solidFill>
                  <a:prstClr val="black"/>
                </a:solidFill>
                <a:latin typeface="Arial" pitchFamily="34" charset="0"/>
              </a:endParaRPr>
            </a:p>
          </p:txBody>
        </p:sp>
        <p:sp>
          <p:nvSpPr>
            <p:cNvPr id="7" name="Freeform 18"/>
            <p:cNvSpPr>
              <a:spLocks/>
            </p:cNvSpPr>
            <p:nvPr/>
          </p:nvSpPr>
          <p:spPr bwMode="hidden">
            <a:xfrm>
              <a:off x="-309982" y="4317884"/>
              <a:ext cx="8280956" cy="1209627"/>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557" fontAlgn="base">
                <a:spcBef>
                  <a:spcPct val="0"/>
                </a:spcBef>
                <a:spcAft>
                  <a:spcPct val="0"/>
                </a:spcAft>
              </a:pPr>
              <a:endParaRPr lang="en-US">
                <a:solidFill>
                  <a:prstClr val="black"/>
                </a:solidFill>
                <a:latin typeface="Arial" pitchFamily="34" charset="0"/>
              </a:endParaRPr>
            </a:p>
          </p:txBody>
        </p:sp>
        <p:sp>
          <p:nvSpPr>
            <p:cNvPr id="8" name="Freeform 22"/>
            <p:cNvSpPr>
              <a:spLocks/>
            </p:cNvSpPr>
            <p:nvPr/>
          </p:nvSpPr>
          <p:spPr bwMode="hidden">
            <a:xfrm>
              <a:off x="3347" y="4335939"/>
              <a:ext cx="8166128" cy="1101303"/>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1557" fontAlgn="base">
                <a:spcBef>
                  <a:spcPct val="0"/>
                </a:spcBef>
                <a:spcAft>
                  <a:spcPct val="0"/>
                </a:spcAft>
              </a:pPr>
              <a:endParaRPr lang="en-US">
                <a:solidFill>
                  <a:prstClr val="black"/>
                </a:solidFill>
                <a:latin typeface="Arial" pitchFamily="34" charset="0"/>
              </a:endParaRPr>
            </a:p>
          </p:txBody>
        </p:sp>
        <p:sp>
          <p:nvSpPr>
            <p:cNvPr id="9" name="Freeform 26"/>
            <p:cNvSpPr>
              <a:spLocks/>
            </p:cNvSpPr>
            <p:nvPr/>
          </p:nvSpPr>
          <p:spPr bwMode="hidden">
            <a:xfrm>
              <a:off x="4155842" y="4316756"/>
              <a:ext cx="4940267" cy="92640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1557" fontAlgn="base">
                <a:spcBef>
                  <a:spcPct val="0"/>
                </a:spcBef>
                <a:spcAft>
                  <a:spcPct val="0"/>
                </a:spcAft>
              </a:pPr>
              <a:endParaRPr lang="en-US">
                <a:solidFill>
                  <a:prstClr val="black"/>
                </a:solidFill>
                <a:latin typeface="Arial" pitchFamily="34" charset="0"/>
              </a:endParaRPr>
            </a:p>
          </p:txBody>
        </p:sp>
        <p:sp useBgFill="1">
          <p:nvSpPr>
            <p:cNvPr id="10" name="Freeform 25"/>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557" fontAlgn="base">
                <a:spcBef>
                  <a:spcPct val="0"/>
                </a:spcBef>
                <a:spcAft>
                  <a:spcPct val="0"/>
                </a:spcAft>
              </a:pPr>
              <a:endParaRPr lang="en-US">
                <a:solidFill>
                  <a:prstClr val="black"/>
                </a:solidFill>
                <a:latin typeface="Arial" pitchFamily="34" charset="0"/>
              </a:endParaRPr>
            </a:p>
          </p:txBody>
        </p:sp>
      </p:grpSp>
      <p:sp>
        <p:nvSpPr>
          <p:cNvPr id="2" name="Vertical Title 1"/>
          <p:cNvSpPr>
            <a:spLocks noGrp="1"/>
          </p:cNvSpPr>
          <p:nvPr>
            <p:ph type="title" orient="vert"/>
          </p:nvPr>
        </p:nvSpPr>
        <p:spPr>
          <a:xfrm>
            <a:off x="6629400" y="1447803"/>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defTabSz="912335" fontAlgn="base">
              <a:spcBef>
                <a:spcPct val="0"/>
              </a:spcBef>
              <a:spcAft>
                <a:spcPct val="0"/>
              </a:spcAft>
              <a:defRPr>
                <a:latin typeface="Arial" pitchFamily="34" charset="0"/>
              </a:defRPr>
            </a:lvl1pPr>
          </a:lstStyle>
          <a:p>
            <a:pPr>
              <a:defRPr/>
            </a:pPr>
            <a:fld id="{FE9C2B8B-BDDE-42BE-911C-889B2A1FCCF6}" type="datetime1">
              <a:rPr lang="en-US"/>
              <a:pPr>
                <a:defRPr/>
              </a:pPr>
              <a:t>7/26/2019</a:t>
            </a:fld>
            <a:endParaRPr lang="en-US"/>
          </a:p>
        </p:txBody>
      </p:sp>
      <p:sp>
        <p:nvSpPr>
          <p:cNvPr id="12" name="Footer Placeholder 4"/>
          <p:cNvSpPr>
            <a:spLocks noGrp="1"/>
          </p:cNvSpPr>
          <p:nvPr>
            <p:ph type="ftr" sz="quarter" idx="11"/>
          </p:nvPr>
        </p:nvSpPr>
        <p:spPr/>
        <p:txBody>
          <a:bodyPr/>
          <a:lstStyle>
            <a:lvl1pPr defTabSz="912335" fontAlgn="base">
              <a:spcBef>
                <a:spcPct val="0"/>
              </a:spcBef>
              <a:spcAft>
                <a:spcPct val="0"/>
              </a:spcAft>
              <a:defRPr>
                <a:latin typeface="Arial" pitchFamily="34" charset="0"/>
              </a:defRPr>
            </a:lvl1pPr>
          </a:lstStyle>
          <a:p>
            <a:pPr>
              <a:defRPr/>
            </a:pPr>
            <a:endParaRPr lang="en-US"/>
          </a:p>
        </p:txBody>
      </p:sp>
      <p:sp>
        <p:nvSpPr>
          <p:cNvPr id="13" name="Slide Number Placeholder 5"/>
          <p:cNvSpPr>
            <a:spLocks noGrp="1"/>
          </p:cNvSpPr>
          <p:nvPr>
            <p:ph type="sldNum" sz="quarter" idx="12"/>
          </p:nvPr>
        </p:nvSpPr>
        <p:spPr/>
        <p:txBody>
          <a:bodyPr/>
          <a:lstStyle>
            <a:lvl1pPr defTabSz="912335" fontAlgn="base">
              <a:spcBef>
                <a:spcPct val="0"/>
              </a:spcBef>
              <a:spcAft>
                <a:spcPct val="0"/>
              </a:spcAft>
              <a:defRPr>
                <a:latin typeface="Arial" pitchFamily="34" charset="0"/>
              </a:defRPr>
            </a:lvl1pPr>
          </a:lstStyle>
          <a:p>
            <a:pPr>
              <a:defRPr/>
            </a:pPr>
            <a:fld id="{562A5B33-007F-4559-AE07-6CB116318046}" type="slidenum">
              <a:rPr lang="en-US"/>
              <a:pPr>
                <a:defRPr/>
              </a:pPr>
              <a:t>‹#›</a:t>
            </a:fld>
            <a:endParaRPr lang="en-US"/>
          </a:p>
        </p:txBody>
      </p:sp>
    </p:spTree>
    <p:extLst>
      <p:ext uri="{BB962C8B-B14F-4D97-AF65-F5344CB8AC3E}">
        <p14:creationId xmlns:p14="http://schemas.microsoft.com/office/powerpoint/2010/main" val="693760941"/>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0"/>
            <a:ext cx="9144000" cy="4691398"/>
          </a:xfrm>
          <a:prstGeom prst="rect">
            <a:avLst/>
          </a:prstGeom>
          <a:solidFill>
            <a:schemeClr val="dk2"/>
          </a:solidFill>
          <a:ln>
            <a:noFill/>
          </a:ln>
        </p:spPr>
        <p:txBody>
          <a:bodyPr lIns="91425" tIns="45700" rIns="91425" bIns="45700" anchor="ctr" anchorCtr="0">
            <a:noAutofit/>
          </a:bodyPr>
          <a:lstStyle/>
          <a:p>
            <a:pPr defTabSz="914400"/>
            <a:endParaRPr sz="1400" kern="0">
              <a:solidFill>
                <a:srgbClr val="000000"/>
              </a:solidFill>
              <a:cs typeface="Arial"/>
              <a:sym typeface="Arial"/>
              <a:rtl val="0"/>
            </a:endParaRPr>
          </a:p>
        </p:txBody>
      </p:sp>
      <p:cxnSp>
        <p:nvCxnSpPr>
          <p:cNvPr id="9" name="Shape 9"/>
          <p:cNvCxnSpPr/>
          <p:nvPr/>
        </p:nvCxnSpPr>
        <p:spPr>
          <a:xfrm>
            <a:off x="0" y="4662139"/>
            <a:ext cx="9144000" cy="0"/>
          </a:xfrm>
          <a:prstGeom prst="straightConnector1">
            <a:avLst/>
          </a:prstGeom>
          <a:noFill/>
          <a:ln w="57150" cap="flat" cmpd="sng">
            <a:solidFill>
              <a:srgbClr val="000000">
                <a:alpha val="14509"/>
              </a:srgbClr>
            </a:solidFill>
            <a:prstDash val="solid"/>
            <a:round/>
            <a:headEnd type="none" w="med" len="med"/>
            <a:tailEnd type="none" w="med" len="med"/>
          </a:ln>
        </p:spPr>
      </p:cxnSp>
      <p:sp>
        <p:nvSpPr>
          <p:cNvPr id="10" name="Shape 10"/>
          <p:cNvSpPr txBox="1">
            <a:spLocks noGrp="1"/>
          </p:cNvSpPr>
          <p:nvPr>
            <p:ph type="ctrTitle"/>
          </p:nvPr>
        </p:nvSpPr>
        <p:spPr>
          <a:xfrm>
            <a:off x="685800" y="2490375"/>
            <a:ext cx="7772400" cy="2198400"/>
          </a:xfrm>
          <a:prstGeom prst="rect">
            <a:avLst/>
          </a:prstGeom>
          <a:noFill/>
          <a:ln>
            <a:noFill/>
          </a:ln>
        </p:spPr>
        <p:txBody>
          <a:bodyPr lIns="91425" tIns="91425" rIns="91425" bIns="91425" anchor="b" anchorCtr="0"/>
          <a:lstStyle>
            <a:lvl1pPr marL="0" marR="0" indent="457200" algn="l" rtl="0">
              <a:lnSpc>
                <a:spcPct val="100000"/>
              </a:lnSpc>
              <a:spcBef>
                <a:spcPts val="0"/>
              </a:spcBef>
              <a:spcAft>
                <a:spcPts val="0"/>
              </a:spcAft>
              <a:buClr>
                <a:schemeClr val="lt1"/>
              </a:buClr>
              <a:buFont typeface="Arial"/>
              <a:buNone/>
              <a:defRPr sz="7200" b="1" i="0" u="none" strike="noStrike" cap="none" baseline="0">
                <a:solidFill>
                  <a:schemeClr val="lt1"/>
                </a:solidFill>
                <a:latin typeface="Arial"/>
                <a:ea typeface="Arial"/>
                <a:cs typeface="Arial"/>
                <a:sym typeface="Arial"/>
                <a:rtl val="0"/>
              </a:defRPr>
            </a:lvl1pPr>
            <a:lvl2pPr marL="0" marR="0" indent="457200" algn="l" rtl="0">
              <a:lnSpc>
                <a:spcPct val="100000"/>
              </a:lnSpc>
              <a:spcBef>
                <a:spcPts val="0"/>
              </a:spcBef>
              <a:spcAft>
                <a:spcPts val="0"/>
              </a:spcAft>
              <a:buClr>
                <a:schemeClr val="lt1"/>
              </a:buClr>
              <a:buFont typeface="Arial"/>
              <a:buNone/>
              <a:defRPr sz="7200" b="1" i="0" u="none" strike="noStrike" cap="none" baseline="0">
                <a:solidFill>
                  <a:schemeClr val="lt1"/>
                </a:solidFill>
                <a:latin typeface="Arial"/>
                <a:ea typeface="Arial"/>
                <a:cs typeface="Arial"/>
                <a:sym typeface="Arial"/>
                <a:rtl val="0"/>
              </a:defRPr>
            </a:lvl2pPr>
            <a:lvl3pPr marL="0" marR="0" indent="457200" algn="l" rtl="0">
              <a:spcBef>
                <a:spcPts val="0"/>
              </a:spcBef>
              <a:buClr>
                <a:schemeClr val="lt1"/>
              </a:buClr>
              <a:buFont typeface="Arial"/>
              <a:buNone/>
              <a:defRPr sz="7200" b="1" i="0" u="none" strike="noStrike" cap="none" baseline="0">
                <a:solidFill>
                  <a:schemeClr val="lt1"/>
                </a:solidFill>
                <a:latin typeface="Arial"/>
                <a:ea typeface="Arial"/>
                <a:cs typeface="Arial"/>
                <a:sym typeface="Arial"/>
              </a:defRPr>
            </a:lvl3pPr>
            <a:lvl4pPr marL="0" marR="0" indent="457200" algn="l" rtl="0">
              <a:spcBef>
                <a:spcPts val="0"/>
              </a:spcBef>
              <a:buClr>
                <a:schemeClr val="lt1"/>
              </a:buClr>
              <a:buFont typeface="Arial"/>
              <a:buNone/>
              <a:defRPr sz="7200" b="1" i="0" u="none" strike="noStrike" cap="none" baseline="0">
                <a:solidFill>
                  <a:schemeClr val="lt1"/>
                </a:solidFill>
                <a:latin typeface="Arial"/>
                <a:ea typeface="Arial"/>
                <a:cs typeface="Arial"/>
                <a:sym typeface="Arial"/>
              </a:defRPr>
            </a:lvl4pPr>
            <a:lvl5pPr marL="0" marR="0" indent="457200" algn="l" rtl="0">
              <a:spcBef>
                <a:spcPts val="0"/>
              </a:spcBef>
              <a:buClr>
                <a:schemeClr val="lt1"/>
              </a:buClr>
              <a:buFont typeface="Arial"/>
              <a:buNone/>
              <a:defRPr sz="7200" b="1" i="0" u="none" strike="noStrike" cap="none" baseline="0">
                <a:solidFill>
                  <a:schemeClr val="lt1"/>
                </a:solidFill>
                <a:latin typeface="Arial"/>
                <a:ea typeface="Arial"/>
                <a:cs typeface="Arial"/>
                <a:sym typeface="Arial"/>
              </a:defRPr>
            </a:lvl5pPr>
            <a:lvl6pPr marL="0" marR="0" indent="457200" algn="l" rtl="0">
              <a:spcBef>
                <a:spcPts val="0"/>
              </a:spcBef>
              <a:buClr>
                <a:schemeClr val="lt1"/>
              </a:buClr>
              <a:buFont typeface="Arial"/>
              <a:buNone/>
              <a:defRPr sz="7200" b="1" i="0" u="none" strike="noStrike" cap="none" baseline="0">
                <a:solidFill>
                  <a:schemeClr val="lt1"/>
                </a:solidFill>
                <a:latin typeface="Arial"/>
                <a:ea typeface="Arial"/>
                <a:cs typeface="Arial"/>
                <a:sym typeface="Arial"/>
              </a:defRPr>
            </a:lvl6pPr>
            <a:lvl7pPr marL="0" marR="0" indent="457200" algn="l" rtl="0">
              <a:spcBef>
                <a:spcPts val="0"/>
              </a:spcBef>
              <a:buClr>
                <a:schemeClr val="lt1"/>
              </a:buClr>
              <a:buFont typeface="Arial"/>
              <a:buNone/>
              <a:defRPr sz="7200" b="1" i="0" u="none" strike="noStrike" cap="none" baseline="0">
                <a:solidFill>
                  <a:schemeClr val="lt1"/>
                </a:solidFill>
                <a:latin typeface="Arial"/>
                <a:ea typeface="Arial"/>
                <a:cs typeface="Arial"/>
                <a:sym typeface="Arial"/>
              </a:defRPr>
            </a:lvl7pPr>
            <a:lvl8pPr marL="0" marR="0" indent="457200" algn="l" rtl="0">
              <a:spcBef>
                <a:spcPts val="0"/>
              </a:spcBef>
              <a:buClr>
                <a:schemeClr val="lt1"/>
              </a:buClr>
              <a:buFont typeface="Arial"/>
              <a:buNone/>
              <a:defRPr sz="7200" b="1" i="0" u="none" strike="noStrike" cap="none" baseline="0">
                <a:solidFill>
                  <a:schemeClr val="lt1"/>
                </a:solidFill>
                <a:latin typeface="Arial"/>
                <a:ea typeface="Arial"/>
                <a:cs typeface="Arial"/>
                <a:sym typeface="Arial"/>
              </a:defRPr>
            </a:lvl8pPr>
            <a:lvl9pPr marL="0" marR="0" indent="457200" algn="l" rtl="0">
              <a:spcBef>
                <a:spcPts val="0"/>
              </a:spcBef>
              <a:buClr>
                <a:schemeClr val="lt1"/>
              </a:buClr>
              <a:buFont typeface="Arial"/>
              <a:buNone/>
              <a:defRPr sz="7200" b="1" i="0" u="none" strike="noStrike" cap="none" baseline="0">
                <a:solidFill>
                  <a:schemeClr val="lt1"/>
                </a:solidFill>
                <a:latin typeface="Arial"/>
                <a:ea typeface="Arial"/>
                <a:cs typeface="Arial"/>
                <a:sym typeface="Arial"/>
              </a:defRPr>
            </a:lvl9pPr>
          </a:lstStyle>
          <a:p>
            <a:endParaRPr/>
          </a:p>
        </p:txBody>
      </p:sp>
      <p:sp>
        <p:nvSpPr>
          <p:cNvPr id="11" name="Shape 11"/>
          <p:cNvSpPr txBox="1">
            <a:spLocks noGrp="1"/>
          </p:cNvSpPr>
          <p:nvPr>
            <p:ph type="subTitle" idx="1"/>
          </p:nvPr>
        </p:nvSpPr>
        <p:spPr>
          <a:xfrm>
            <a:off x="685800" y="4836035"/>
            <a:ext cx="7772400" cy="1032598"/>
          </a:xfrm>
          <a:prstGeom prst="rect">
            <a:avLst/>
          </a:prstGeom>
          <a:noFill/>
          <a:ln>
            <a:noFill/>
          </a:ln>
        </p:spPr>
        <p:txBody>
          <a:bodyPr lIns="91425" tIns="91425" rIns="91425" bIns="91425" anchor="t" anchorCtr="0"/>
          <a:lstStyle>
            <a:lvl1pPr marL="0" marR="0" indent="190500" algn="l"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rtl val="0"/>
              </a:defRPr>
            </a:lvl1pPr>
            <a:lvl2pPr marL="0" marR="0" indent="190500" algn="l"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rtl val="0"/>
              </a:defRPr>
            </a:lvl2pPr>
            <a:lvl3pPr marL="0" marR="0" indent="190500" algn="l"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rtl val="0"/>
              </a:defRPr>
            </a:lvl3pPr>
            <a:lvl4pPr marL="0" marR="0" indent="190500" algn="l"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rtl val="0"/>
              </a:defRPr>
            </a:lvl4pPr>
            <a:lvl5pPr marL="0" marR="0" indent="190500" algn="l"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rtl val="0"/>
              </a:defRPr>
            </a:lvl5pPr>
            <a:lvl6pPr marL="0" marR="0" indent="190500" algn="l"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rtl val="0"/>
              </a:defRPr>
            </a:lvl6pPr>
            <a:lvl7pPr marL="0" marR="0" indent="190500" algn="l"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rtl val="0"/>
              </a:defRPr>
            </a:lvl7pPr>
            <a:lvl8pPr marL="0" marR="0" indent="190500" algn="l"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rtl val="0"/>
              </a:defRPr>
            </a:lvl8pPr>
            <a:lvl9pPr marL="0" marR="0" indent="190500" algn="l"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rtl val="0"/>
              </a:defRPr>
            </a:lvl9pPr>
          </a:lstStyle>
          <a:p>
            <a:endParaRPr/>
          </a:p>
        </p:txBody>
      </p:sp>
    </p:spTree>
    <p:extLst>
      <p:ext uri="{BB962C8B-B14F-4D97-AF65-F5344CB8AC3E}">
        <p14:creationId xmlns:p14="http://schemas.microsoft.com/office/powerpoint/2010/main" val="1583750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p:nvPr/>
        </p:nvSpPr>
        <p:spPr>
          <a:xfrm>
            <a:off x="0" y="0"/>
            <a:ext cx="9144000" cy="1532999"/>
          </a:xfrm>
          <a:prstGeom prst="rect">
            <a:avLst/>
          </a:prstGeom>
          <a:solidFill>
            <a:srgbClr val="2388DB"/>
          </a:solidFill>
          <a:ln>
            <a:noFill/>
          </a:ln>
        </p:spPr>
        <p:txBody>
          <a:bodyPr lIns="91425" tIns="45700" rIns="91425" bIns="45700" anchor="ctr" anchorCtr="0">
            <a:noAutofit/>
          </a:bodyPr>
          <a:lstStyle/>
          <a:p>
            <a:pPr defTabSz="914400"/>
            <a:endParaRPr sz="1400" kern="0">
              <a:solidFill>
                <a:srgbClr val="000000"/>
              </a:solidFill>
              <a:cs typeface="Arial"/>
              <a:sym typeface="Arial"/>
              <a:rtl val="0"/>
            </a:endParaRPr>
          </a:p>
        </p:txBody>
      </p:sp>
      <p:cxnSp>
        <p:nvCxnSpPr>
          <p:cNvPr id="14" name="Shape 14"/>
          <p:cNvCxnSpPr/>
          <p:nvPr/>
        </p:nvCxnSpPr>
        <p:spPr>
          <a:xfrm>
            <a:off x="0" y="1503833"/>
            <a:ext cx="9144000" cy="0"/>
          </a:xfrm>
          <a:prstGeom prst="straightConnector1">
            <a:avLst/>
          </a:prstGeom>
          <a:noFill/>
          <a:ln w="57150" cap="flat" cmpd="sng">
            <a:solidFill>
              <a:srgbClr val="000000">
                <a:alpha val="14509"/>
              </a:srgbClr>
            </a:solidFill>
            <a:prstDash val="solid"/>
            <a:round/>
            <a:headEnd type="none" w="med" len="med"/>
            <a:tailEnd type="none" w="med" len="med"/>
          </a:ln>
        </p:spPr>
      </p:cxnSp>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spcBef>
                <a:spcPts val="0"/>
              </a:spcBef>
              <a:defRPr sz="3600"/>
            </a:lvl1pPr>
            <a:lvl2pPr rtl="0">
              <a:spcBef>
                <a:spcPts val="0"/>
              </a:spcBef>
              <a:defRPr sz="3600"/>
            </a:lvl2pPr>
            <a:lvl3pPr rtl="0">
              <a:spcBef>
                <a:spcPts val="0"/>
              </a:spcBef>
              <a:defRPr sz="3600"/>
            </a:lvl3pPr>
            <a:lvl4pPr rtl="0">
              <a:spcBef>
                <a:spcPts val="0"/>
              </a:spcBef>
              <a:defRPr sz="3600"/>
            </a:lvl4pPr>
            <a:lvl5pPr rtl="0">
              <a:spcBef>
                <a:spcPts val="0"/>
              </a:spcBef>
              <a:defRPr sz="3600"/>
            </a:lvl5pPr>
            <a:lvl6pPr rtl="0">
              <a:spcBef>
                <a:spcPts val="0"/>
              </a:spcBef>
              <a:defRPr sz="3600"/>
            </a:lvl6pPr>
            <a:lvl7pPr rtl="0">
              <a:spcBef>
                <a:spcPts val="0"/>
              </a:spcBef>
              <a:defRPr sz="3600"/>
            </a:lvl7pPr>
            <a:lvl8pPr rtl="0">
              <a:spcBef>
                <a:spcPts val="0"/>
              </a:spcBef>
              <a:defRPr sz="3600"/>
            </a:lvl8pPr>
            <a:lvl9pPr rtl="0">
              <a:spcBef>
                <a:spcPts val="0"/>
              </a:spcBef>
              <a:defRPr sz="3600"/>
            </a:lvl9pPr>
          </a:lstStyle>
          <a:p>
            <a:endParaRPr/>
          </a:p>
        </p:txBody>
      </p:sp>
      <p:sp>
        <p:nvSpPr>
          <p:cNvPr id="16" name="Shape 1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extLst>
      <p:ext uri="{BB962C8B-B14F-4D97-AF65-F5344CB8AC3E}">
        <p14:creationId xmlns:p14="http://schemas.microsoft.com/office/powerpoint/2010/main" val="35218819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
        <p:nvSpPr>
          <p:cNvPr id="18" name="Shape 18"/>
          <p:cNvSpPr/>
          <p:nvPr/>
        </p:nvSpPr>
        <p:spPr>
          <a:xfrm>
            <a:off x="0" y="0"/>
            <a:ext cx="9144000" cy="1532999"/>
          </a:xfrm>
          <a:prstGeom prst="rect">
            <a:avLst/>
          </a:prstGeom>
          <a:solidFill>
            <a:schemeClr val="dk2"/>
          </a:solidFill>
          <a:ln>
            <a:noFill/>
          </a:ln>
        </p:spPr>
        <p:txBody>
          <a:bodyPr lIns="91425" tIns="45700" rIns="91425" bIns="45700" anchor="ctr" anchorCtr="0">
            <a:noAutofit/>
          </a:bodyPr>
          <a:lstStyle/>
          <a:p>
            <a:pPr defTabSz="914400"/>
            <a:endParaRPr sz="1400" kern="0">
              <a:solidFill>
                <a:srgbClr val="000000"/>
              </a:solidFill>
              <a:cs typeface="Arial"/>
              <a:sym typeface="Arial"/>
              <a:rtl val="0"/>
            </a:endParaRPr>
          </a:p>
        </p:txBody>
      </p:sp>
      <p:cxnSp>
        <p:nvCxnSpPr>
          <p:cNvPr id="19" name="Shape 19"/>
          <p:cNvCxnSpPr/>
          <p:nvPr/>
        </p:nvCxnSpPr>
        <p:spPr>
          <a:xfrm>
            <a:off x="0" y="1503833"/>
            <a:ext cx="9144000" cy="0"/>
          </a:xfrm>
          <a:prstGeom prst="straightConnector1">
            <a:avLst/>
          </a:prstGeom>
          <a:noFill/>
          <a:ln w="57150" cap="flat" cmpd="sng">
            <a:solidFill>
              <a:srgbClr val="000000">
                <a:alpha val="14509"/>
              </a:srgbClr>
            </a:solidFill>
            <a:prstDash val="solid"/>
            <a:round/>
            <a:headEnd type="none" w="med" len="med"/>
            <a:tailEnd type="none" w="med" len="med"/>
          </a:ln>
        </p:spPr>
      </p:cxnSp>
      <p:sp>
        <p:nvSpPr>
          <p:cNvPr id="20" name="Shape 20"/>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Clr>
                <a:schemeClr val="lt1"/>
              </a:buClr>
              <a:buFont typeface="Arial"/>
              <a:buNone/>
              <a:defRPr sz="3600" b="1">
                <a:solidFill>
                  <a:schemeClr val="lt1"/>
                </a:solidFill>
                <a:latin typeface="Arial"/>
                <a:ea typeface="Arial"/>
                <a:cs typeface="Arial"/>
                <a:sym typeface="Arial"/>
              </a:defRPr>
            </a:lvl1pPr>
            <a:lvl2pPr algn="l" rtl="0">
              <a:spcBef>
                <a:spcPts val="0"/>
              </a:spcBef>
              <a:buClr>
                <a:schemeClr val="lt1"/>
              </a:buClr>
              <a:buFont typeface="Arial"/>
              <a:buNone/>
              <a:defRPr sz="3600" b="1">
                <a:solidFill>
                  <a:schemeClr val="lt1"/>
                </a:solidFill>
                <a:latin typeface="Arial"/>
                <a:ea typeface="Arial"/>
                <a:cs typeface="Arial"/>
                <a:sym typeface="Arial"/>
              </a:defRPr>
            </a:lvl2pPr>
            <a:lvl3pPr algn="l" rtl="0">
              <a:spcBef>
                <a:spcPts val="0"/>
              </a:spcBef>
              <a:buClr>
                <a:schemeClr val="lt1"/>
              </a:buClr>
              <a:buFont typeface="Arial"/>
              <a:buNone/>
              <a:defRPr sz="3600" b="1">
                <a:solidFill>
                  <a:schemeClr val="lt1"/>
                </a:solidFill>
                <a:latin typeface="Arial"/>
                <a:ea typeface="Arial"/>
                <a:cs typeface="Arial"/>
                <a:sym typeface="Arial"/>
              </a:defRPr>
            </a:lvl3pPr>
            <a:lvl4pPr algn="l" rtl="0">
              <a:spcBef>
                <a:spcPts val="0"/>
              </a:spcBef>
              <a:buClr>
                <a:schemeClr val="lt1"/>
              </a:buClr>
              <a:buFont typeface="Arial"/>
              <a:buNone/>
              <a:defRPr sz="3600" b="1">
                <a:solidFill>
                  <a:schemeClr val="lt1"/>
                </a:solidFill>
                <a:latin typeface="Arial"/>
                <a:ea typeface="Arial"/>
                <a:cs typeface="Arial"/>
                <a:sym typeface="Arial"/>
              </a:defRPr>
            </a:lvl4pPr>
            <a:lvl5pPr algn="l" rtl="0">
              <a:spcBef>
                <a:spcPts val="0"/>
              </a:spcBef>
              <a:buClr>
                <a:schemeClr val="lt1"/>
              </a:buClr>
              <a:buFont typeface="Arial"/>
              <a:buNone/>
              <a:defRPr sz="3600" b="1">
                <a:solidFill>
                  <a:schemeClr val="lt1"/>
                </a:solidFill>
                <a:latin typeface="Arial"/>
                <a:ea typeface="Arial"/>
                <a:cs typeface="Arial"/>
                <a:sym typeface="Arial"/>
              </a:defRPr>
            </a:lvl5pPr>
            <a:lvl6pPr algn="l" rtl="0">
              <a:spcBef>
                <a:spcPts val="0"/>
              </a:spcBef>
              <a:buClr>
                <a:schemeClr val="lt1"/>
              </a:buClr>
              <a:buFont typeface="Arial"/>
              <a:buNone/>
              <a:defRPr sz="3600" b="1">
                <a:solidFill>
                  <a:schemeClr val="lt1"/>
                </a:solidFill>
                <a:latin typeface="Arial"/>
                <a:ea typeface="Arial"/>
                <a:cs typeface="Arial"/>
                <a:sym typeface="Arial"/>
              </a:defRPr>
            </a:lvl6pPr>
            <a:lvl7pPr algn="l" rtl="0">
              <a:spcBef>
                <a:spcPts val="0"/>
              </a:spcBef>
              <a:buClr>
                <a:schemeClr val="lt1"/>
              </a:buClr>
              <a:buFont typeface="Arial"/>
              <a:buNone/>
              <a:defRPr sz="3600" b="1">
                <a:solidFill>
                  <a:schemeClr val="lt1"/>
                </a:solidFill>
                <a:latin typeface="Arial"/>
                <a:ea typeface="Arial"/>
                <a:cs typeface="Arial"/>
                <a:sym typeface="Arial"/>
              </a:defRPr>
            </a:lvl7pPr>
            <a:lvl8pPr algn="l" rtl="0">
              <a:spcBef>
                <a:spcPts val="0"/>
              </a:spcBef>
              <a:buClr>
                <a:schemeClr val="lt1"/>
              </a:buClr>
              <a:buFont typeface="Arial"/>
              <a:buNone/>
              <a:defRPr sz="3600" b="1">
                <a:solidFill>
                  <a:schemeClr val="lt1"/>
                </a:solidFill>
                <a:latin typeface="Arial"/>
                <a:ea typeface="Arial"/>
                <a:cs typeface="Arial"/>
                <a:sym typeface="Arial"/>
              </a:defRPr>
            </a:lvl8pPr>
            <a:lvl9pPr algn="l" rtl="0">
              <a:spcBef>
                <a:spcPts val="0"/>
              </a:spcBef>
              <a:buClr>
                <a:schemeClr val="lt1"/>
              </a:buClr>
              <a:buFont typeface="Arial"/>
              <a:buNone/>
              <a:defRPr sz="3600" b="1">
                <a:solidFill>
                  <a:schemeClr val="lt1"/>
                </a:solidFill>
                <a:latin typeface="Arial"/>
                <a:ea typeface="Arial"/>
                <a:cs typeface="Arial"/>
                <a:sym typeface="Arial"/>
              </a:defRPr>
            </a:lvl9pPr>
          </a:lstStyle>
          <a:p>
            <a:endParaRPr/>
          </a:p>
        </p:txBody>
      </p:sp>
      <p:sp>
        <p:nvSpPr>
          <p:cNvPr id="21" name="Shape 21"/>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22" name="Shape 22"/>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extLst>
      <p:ext uri="{BB962C8B-B14F-4D97-AF65-F5344CB8AC3E}">
        <p14:creationId xmlns:p14="http://schemas.microsoft.com/office/powerpoint/2010/main" val="42730808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3"/>
        <p:cNvGrpSpPr/>
        <p:nvPr/>
      </p:nvGrpSpPr>
      <p:grpSpPr>
        <a:xfrm>
          <a:off x="0" y="0"/>
          <a:ext cx="0" cy="0"/>
          <a:chOff x="0" y="0"/>
          <a:chExt cx="0" cy="0"/>
        </a:xfrm>
      </p:grpSpPr>
      <p:sp>
        <p:nvSpPr>
          <p:cNvPr id="24" name="Shape 24"/>
          <p:cNvSpPr/>
          <p:nvPr/>
        </p:nvSpPr>
        <p:spPr>
          <a:xfrm>
            <a:off x="0" y="0"/>
            <a:ext cx="9144000" cy="1532999"/>
          </a:xfrm>
          <a:prstGeom prst="rect">
            <a:avLst/>
          </a:prstGeom>
          <a:solidFill>
            <a:srgbClr val="2388DB"/>
          </a:solidFill>
          <a:ln>
            <a:noFill/>
          </a:ln>
        </p:spPr>
        <p:txBody>
          <a:bodyPr lIns="91425" tIns="45700" rIns="91425" bIns="45700" anchor="ctr" anchorCtr="0">
            <a:noAutofit/>
          </a:bodyPr>
          <a:lstStyle/>
          <a:p>
            <a:pPr defTabSz="914400"/>
            <a:endParaRPr sz="1400" kern="0">
              <a:solidFill>
                <a:srgbClr val="000000"/>
              </a:solidFill>
              <a:cs typeface="Arial"/>
              <a:sym typeface="Arial"/>
              <a:rtl val="0"/>
            </a:endParaRPr>
          </a:p>
        </p:txBody>
      </p:sp>
      <p:cxnSp>
        <p:nvCxnSpPr>
          <p:cNvPr id="25" name="Shape 25"/>
          <p:cNvCxnSpPr/>
          <p:nvPr/>
        </p:nvCxnSpPr>
        <p:spPr>
          <a:xfrm>
            <a:off x="0" y="1503833"/>
            <a:ext cx="9144000" cy="0"/>
          </a:xfrm>
          <a:prstGeom prst="straightConnector1">
            <a:avLst/>
          </a:prstGeom>
          <a:noFill/>
          <a:ln w="57150" cap="flat" cmpd="sng">
            <a:solidFill>
              <a:srgbClr val="000000">
                <a:alpha val="14509"/>
              </a:srgbClr>
            </a:solidFill>
            <a:prstDash val="solid"/>
            <a:round/>
            <a:headEnd type="none" w="med" len="med"/>
            <a:tailEnd type="none" w="med" len="med"/>
          </a:ln>
        </p:spPr>
      </p:cxnSp>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Clr>
                <a:schemeClr val="lt1"/>
              </a:buClr>
              <a:buFont typeface="Arial"/>
              <a:buNone/>
              <a:defRPr sz="3600" b="1">
                <a:solidFill>
                  <a:schemeClr val="lt1"/>
                </a:solidFill>
                <a:latin typeface="Arial"/>
                <a:ea typeface="Arial"/>
                <a:cs typeface="Arial"/>
                <a:sym typeface="Arial"/>
              </a:defRPr>
            </a:lvl1pPr>
            <a:lvl2pPr algn="l" rtl="0">
              <a:spcBef>
                <a:spcPts val="0"/>
              </a:spcBef>
              <a:buClr>
                <a:schemeClr val="lt1"/>
              </a:buClr>
              <a:buFont typeface="Arial"/>
              <a:buNone/>
              <a:defRPr sz="3600" b="1">
                <a:solidFill>
                  <a:schemeClr val="lt1"/>
                </a:solidFill>
                <a:latin typeface="Arial"/>
                <a:ea typeface="Arial"/>
                <a:cs typeface="Arial"/>
                <a:sym typeface="Arial"/>
              </a:defRPr>
            </a:lvl2pPr>
            <a:lvl3pPr algn="l" rtl="0">
              <a:spcBef>
                <a:spcPts val="0"/>
              </a:spcBef>
              <a:buClr>
                <a:schemeClr val="lt1"/>
              </a:buClr>
              <a:buFont typeface="Arial"/>
              <a:buNone/>
              <a:defRPr sz="3600" b="1">
                <a:solidFill>
                  <a:schemeClr val="lt1"/>
                </a:solidFill>
                <a:latin typeface="Arial"/>
                <a:ea typeface="Arial"/>
                <a:cs typeface="Arial"/>
                <a:sym typeface="Arial"/>
              </a:defRPr>
            </a:lvl3pPr>
            <a:lvl4pPr algn="l" rtl="0">
              <a:spcBef>
                <a:spcPts val="0"/>
              </a:spcBef>
              <a:buClr>
                <a:schemeClr val="lt1"/>
              </a:buClr>
              <a:buFont typeface="Arial"/>
              <a:buNone/>
              <a:defRPr sz="3600" b="1">
                <a:solidFill>
                  <a:schemeClr val="lt1"/>
                </a:solidFill>
                <a:latin typeface="Arial"/>
                <a:ea typeface="Arial"/>
                <a:cs typeface="Arial"/>
                <a:sym typeface="Arial"/>
              </a:defRPr>
            </a:lvl4pPr>
            <a:lvl5pPr algn="l" rtl="0">
              <a:spcBef>
                <a:spcPts val="0"/>
              </a:spcBef>
              <a:buClr>
                <a:schemeClr val="lt1"/>
              </a:buClr>
              <a:buFont typeface="Arial"/>
              <a:buNone/>
              <a:defRPr sz="3600" b="1">
                <a:solidFill>
                  <a:schemeClr val="lt1"/>
                </a:solidFill>
                <a:latin typeface="Arial"/>
                <a:ea typeface="Arial"/>
                <a:cs typeface="Arial"/>
                <a:sym typeface="Arial"/>
              </a:defRPr>
            </a:lvl5pPr>
            <a:lvl6pPr algn="l" rtl="0">
              <a:spcBef>
                <a:spcPts val="0"/>
              </a:spcBef>
              <a:buClr>
                <a:schemeClr val="lt1"/>
              </a:buClr>
              <a:buFont typeface="Arial"/>
              <a:buNone/>
              <a:defRPr sz="3600" b="1">
                <a:solidFill>
                  <a:schemeClr val="lt1"/>
                </a:solidFill>
                <a:latin typeface="Arial"/>
                <a:ea typeface="Arial"/>
                <a:cs typeface="Arial"/>
                <a:sym typeface="Arial"/>
              </a:defRPr>
            </a:lvl6pPr>
            <a:lvl7pPr algn="l" rtl="0">
              <a:spcBef>
                <a:spcPts val="0"/>
              </a:spcBef>
              <a:buClr>
                <a:schemeClr val="lt1"/>
              </a:buClr>
              <a:buFont typeface="Arial"/>
              <a:buNone/>
              <a:defRPr sz="3600" b="1">
                <a:solidFill>
                  <a:schemeClr val="lt1"/>
                </a:solidFill>
                <a:latin typeface="Arial"/>
                <a:ea typeface="Arial"/>
                <a:cs typeface="Arial"/>
                <a:sym typeface="Arial"/>
              </a:defRPr>
            </a:lvl7pPr>
            <a:lvl8pPr algn="l" rtl="0">
              <a:spcBef>
                <a:spcPts val="0"/>
              </a:spcBef>
              <a:buClr>
                <a:schemeClr val="lt1"/>
              </a:buClr>
              <a:buFont typeface="Arial"/>
              <a:buNone/>
              <a:defRPr sz="3600" b="1">
                <a:solidFill>
                  <a:schemeClr val="lt1"/>
                </a:solidFill>
                <a:latin typeface="Arial"/>
                <a:ea typeface="Arial"/>
                <a:cs typeface="Arial"/>
                <a:sym typeface="Arial"/>
              </a:defRPr>
            </a:lvl8pPr>
            <a:lvl9pPr algn="l" rtl="0">
              <a:spcBef>
                <a:spcPts val="0"/>
              </a:spcBef>
              <a:buClr>
                <a:schemeClr val="lt1"/>
              </a:buClr>
              <a:buFont typeface="Arial"/>
              <a:buNone/>
              <a:defRPr sz="3600" b="1">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2843686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Caption">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171450" algn="l" rtl="0">
              <a:lnSpc>
                <a:spcPct val="100000"/>
              </a:lnSpc>
              <a:spcBef>
                <a:spcPts val="0"/>
              </a:spcBef>
              <a:spcAft>
                <a:spcPts val="0"/>
              </a:spcAft>
              <a:buClr>
                <a:schemeClr val="dk2"/>
              </a:buClr>
              <a:buFont typeface="Arial"/>
              <a:buChar char="●"/>
              <a:defRPr sz="1800" b="0">
                <a:solidFill>
                  <a:schemeClr val="dk2"/>
                </a:solidFill>
              </a:defRPr>
            </a:lvl1pPr>
            <a:lvl2pPr marL="285750" indent="-171450" algn="l" rtl="0">
              <a:lnSpc>
                <a:spcPct val="100000"/>
              </a:lnSpc>
              <a:spcBef>
                <a:spcPts val="0"/>
              </a:spcBef>
              <a:spcAft>
                <a:spcPts val="0"/>
              </a:spcAft>
              <a:buClr>
                <a:schemeClr val="dk2"/>
              </a:buClr>
              <a:buFont typeface="Courier New"/>
              <a:buChar char="o"/>
              <a:defRPr sz="1800" b="0">
                <a:solidFill>
                  <a:schemeClr val="dk2"/>
                </a:solidFill>
              </a:defRPr>
            </a:lvl2pPr>
            <a:lvl3pPr marL="285750" indent="-171450" algn="l" rtl="0">
              <a:lnSpc>
                <a:spcPct val="100000"/>
              </a:lnSpc>
              <a:spcBef>
                <a:spcPts val="0"/>
              </a:spcBef>
              <a:spcAft>
                <a:spcPts val="0"/>
              </a:spcAft>
              <a:buClr>
                <a:schemeClr val="dk2"/>
              </a:buClr>
              <a:buFont typeface="Wingdings"/>
              <a:buChar char="§"/>
              <a:defRPr sz="1800" b="0">
                <a:solidFill>
                  <a:schemeClr val="dk2"/>
                </a:solidFill>
              </a:defRPr>
            </a:lvl3pPr>
            <a:lvl4pPr marL="285750" indent="-171450" algn="l" rtl="0">
              <a:lnSpc>
                <a:spcPct val="100000"/>
              </a:lnSpc>
              <a:spcBef>
                <a:spcPts val="0"/>
              </a:spcBef>
              <a:spcAft>
                <a:spcPts val="0"/>
              </a:spcAft>
              <a:buClr>
                <a:schemeClr val="dk2"/>
              </a:buClr>
              <a:buFont typeface="Arial"/>
              <a:buChar char="●"/>
              <a:defRPr sz="1800" b="0">
                <a:solidFill>
                  <a:schemeClr val="dk2"/>
                </a:solidFill>
              </a:defRPr>
            </a:lvl4pPr>
            <a:lvl5pPr marL="285750" indent="-171450" algn="l" rtl="0">
              <a:lnSpc>
                <a:spcPct val="100000"/>
              </a:lnSpc>
              <a:spcBef>
                <a:spcPts val="0"/>
              </a:spcBef>
              <a:spcAft>
                <a:spcPts val="0"/>
              </a:spcAft>
              <a:buClr>
                <a:schemeClr val="dk2"/>
              </a:buClr>
              <a:buFont typeface="Courier New"/>
              <a:buChar char="o"/>
              <a:defRPr sz="1800" b="0">
                <a:solidFill>
                  <a:schemeClr val="dk2"/>
                </a:solidFill>
              </a:defRPr>
            </a:lvl5pPr>
            <a:lvl6pPr marL="285750" indent="-171450" algn="l" rtl="0">
              <a:lnSpc>
                <a:spcPct val="100000"/>
              </a:lnSpc>
              <a:spcBef>
                <a:spcPts val="0"/>
              </a:spcBef>
              <a:spcAft>
                <a:spcPts val="0"/>
              </a:spcAft>
              <a:buClr>
                <a:schemeClr val="dk2"/>
              </a:buClr>
              <a:buFont typeface="Wingdings"/>
              <a:buChar char="§"/>
              <a:defRPr sz="1800" b="0">
                <a:solidFill>
                  <a:schemeClr val="dk2"/>
                </a:solidFill>
              </a:defRPr>
            </a:lvl6pPr>
            <a:lvl7pPr marL="285750" indent="-171450" algn="l" rtl="0">
              <a:lnSpc>
                <a:spcPct val="100000"/>
              </a:lnSpc>
              <a:spcBef>
                <a:spcPts val="0"/>
              </a:spcBef>
              <a:spcAft>
                <a:spcPts val="0"/>
              </a:spcAft>
              <a:buClr>
                <a:schemeClr val="dk2"/>
              </a:buClr>
              <a:buFont typeface="Arial"/>
              <a:buChar char="●"/>
              <a:defRPr sz="1800" b="0">
                <a:solidFill>
                  <a:schemeClr val="dk2"/>
                </a:solidFill>
              </a:defRPr>
            </a:lvl7pPr>
            <a:lvl8pPr marL="285750" indent="-171450" algn="l" rtl="0">
              <a:lnSpc>
                <a:spcPct val="100000"/>
              </a:lnSpc>
              <a:spcBef>
                <a:spcPts val="0"/>
              </a:spcBef>
              <a:spcAft>
                <a:spcPts val="0"/>
              </a:spcAft>
              <a:buClr>
                <a:schemeClr val="dk2"/>
              </a:buClr>
              <a:buFont typeface="Courier New"/>
              <a:buChar char="o"/>
              <a:defRPr sz="1800" b="0">
                <a:solidFill>
                  <a:schemeClr val="dk2"/>
                </a:solidFill>
              </a:defRPr>
            </a:lvl8pPr>
            <a:lvl9pPr marL="285750" indent="-171450" algn="l" rtl="0">
              <a:lnSpc>
                <a:spcPct val="100000"/>
              </a:lnSpc>
              <a:spcBef>
                <a:spcPts val="0"/>
              </a:spcBef>
              <a:spcAft>
                <a:spcPts val="0"/>
              </a:spcAft>
              <a:buClr>
                <a:schemeClr val="dk2"/>
              </a:buClr>
              <a:buFont typeface="Wingdings"/>
              <a:buChar char="§"/>
              <a:defRPr sz="1800" b="0">
                <a:solidFill>
                  <a:schemeClr val="dk2"/>
                </a:solidFill>
              </a:defRPr>
            </a:lvl9pPr>
          </a:lstStyle>
          <a:p>
            <a:endParaRPr/>
          </a:p>
        </p:txBody>
      </p:sp>
      <p:sp>
        <p:nvSpPr>
          <p:cNvPr id="29" name="Shape 29"/>
          <p:cNvSpPr/>
          <p:nvPr/>
        </p:nvSpPr>
        <p:spPr>
          <a:xfrm>
            <a:off x="4274" y="0"/>
            <a:ext cx="9144000" cy="5875200"/>
          </a:xfrm>
          <a:prstGeom prst="rect">
            <a:avLst/>
          </a:prstGeom>
          <a:solidFill>
            <a:srgbClr val="2388DB"/>
          </a:solidFill>
          <a:ln>
            <a:noFill/>
          </a:ln>
        </p:spPr>
        <p:txBody>
          <a:bodyPr lIns="91425" tIns="45700" rIns="91425" bIns="45700" anchor="ctr" anchorCtr="0">
            <a:noAutofit/>
          </a:bodyPr>
          <a:lstStyle/>
          <a:p>
            <a:pPr defTabSz="914400"/>
            <a:endParaRPr sz="1400" kern="0">
              <a:solidFill>
                <a:srgbClr val="000000"/>
              </a:solidFill>
              <a:cs typeface="Arial"/>
              <a:sym typeface="Arial"/>
              <a:rtl val="0"/>
            </a:endParaRPr>
          </a:p>
        </p:txBody>
      </p:sp>
      <p:cxnSp>
        <p:nvCxnSpPr>
          <p:cNvPr id="30" name="Shape 30"/>
          <p:cNvCxnSpPr/>
          <p:nvPr/>
        </p:nvCxnSpPr>
        <p:spPr>
          <a:xfrm>
            <a:off x="0" y="5845828"/>
            <a:ext cx="9144000" cy="0"/>
          </a:xfrm>
          <a:prstGeom prst="straightConnector1">
            <a:avLst/>
          </a:prstGeom>
          <a:noFill/>
          <a:ln w="57150" cap="flat" cmpd="sng">
            <a:solidFill>
              <a:srgbClr val="000000">
                <a:alpha val="14509"/>
              </a:srgbClr>
            </a:solidFill>
            <a:prstDash val="solid"/>
            <a:round/>
            <a:headEnd type="none" w="med" len="med"/>
            <a:tailEnd type="none" w="med" len="med"/>
          </a:ln>
        </p:spPr>
      </p:cxnSp>
    </p:spTree>
    <p:extLst>
      <p:ext uri="{BB962C8B-B14F-4D97-AF65-F5344CB8AC3E}">
        <p14:creationId xmlns:p14="http://schemas.microsoft.com/office/powerpoint/2010/main" val="25325586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Blank">
    <p:bg>
      <p:bgPr>
        <a:solidFill>
          <a:schemeClr val="dk2"/>
        </a:solidFill>
        <a:effectLst/>
      </p:bgPr>
    </p:bg>
    <p:spTree>
      <p:nvGrpSpPr>
        <p:cNvPr id="1" name="Shape 31"/>
        <p:cNvGrpSpPr/>
        <p:nvPr/>
      </p:nvGrpSpPr>
      <p:grpSpPr>
        <a:xfrm>
          <a:off x="0" y="0"/>
          <a:ext cx="0" cy="0"/>
          <a:chOff x="0" y="0"/>
          <a:chExt cx="0" cy="0"/>
        </a:xfrm>
      </p:grpSpPr>
    </p:spTree>
    <p:extLst>
      <p:ext uri="{BB962C8B-B14F-4D97-AF65-F5344CB8AC3E}">
        <p14:creationId xmlns:p14="http://schemas.microsoft.com/office/powerpoint/2010/main" val="3720192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6587" indent="0">
              <a:buNone/>
              <a:defRPr sz="1200"/>
            </a:lvl2pPr>
            <a:lvl3pPr marL="913175" indent="0">
              <a:buNone/>
              <a:defRPr sz="1000"/>
            </a:lvl3pPr>
            <a:lvl4pPr marL="1369759" indent="0">
              <a:buNone/>
              <a:defRPr sz="900"/>
            </a:lvl4pPr>
            <a:lvl5pPr marL="1826348" indent="0">
              <a:buNone/>
              <a:defRPr sz="900"/>
            </a:lvl5pPr>
            <a:lvl6pPr marL="2282934" indent="0">
              <a:buNone/>
              <a:defRPr sz="900"/>
            </a:lvl6pPr>
            <a:lvl7pPr marL="2739520" indent="0">
              <a:buNone/>
              <a:defRPr sz="900"/>
            </a:lvl7pPr>
            <a:lvl8pPr marL="3196107" indent="0">
              <a:buNone/>
              <a:defRPr sz="900"/>
            </a:lvl8pPr>
            <a:lvl9pPr marL="3652694"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F398710A-65CE-4F6F-9F9B-59D347EA80A1}" type="slidenum">
              <a:rPr lang="en-US"/>
              <a:pPr>
                <a:defRPr/>
              </a:pPr>
              <a:t>‹#›</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solidFill>
                <a:srgbClr val="DFDCB7"/>
              </a:solidFill>
            </a:endParaRPr>
          </a:p>
        </p:txBody>
      </p:sp>
      <p:sp>
        <p:nvSpPr>
          <p:cNvPr id="7" name="Date Placeholder 3"/>
          <p:cNvSpPr>
            <a:spLocks noGrp="1"/>
          </p:cNvSpPr>
          <p:nvPr>
            <p:ph type="dt" sz="half" idx="16"/>
          </p:nvPr>
        </p:nvSpPr>
        <p:spPr/>
        <p:txBody>
          <a:bodyPr/>
          <a:lstStyle>
            <a:lvl1pPr>
              <a:defRPr/>
            </a:lvl1pPr>
          </a:lstStyle>
          <a:p>
            <a:pPr>
              <a:defRPr/>
            </a:pPr>
            <a:fld id="{903545AF-FAF2-4440-99E0-31CF72FE8798}" type="datetimeFigureOut">
              <a:rPr lang="en-US">
                <a:solidFill>
                  <a:srgbClr val="DFDCB7"/>
                </a:solidFill>
              </a:rPr>
              <a:pPr>
                <a:defRPr/>
              </a:pPr>
              <a:t>7/26/2019</a:t>
            </a:fld>
            <a:endParaRPr lang="en-US">
              <a:solidFill>
                <a:srgbClr val="DFDCB7"/>
              </a:solidFill>
            </a:endParaRPr>
          </a:p>
        </p:txBody>
      </p:sp>
    </p:spTree>
    <p:extLst>
      <p:ext uri="{BB962C8B-B14F-4D97-AF65-F5344CB8AC3E}">
        <p14:creationId xmlns:p14="http://schemas.microsoft.com/office/powerpoint/2010/main" val="1972402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6587" indent="0">
              <a:buNone/>
              <a:defRPr sz="2800"/>
            </a:lvl2pPr>
            <a:lvl3pPr marL="913175" indent="0">
              <a:buNone/>
              <a:defRPr sz="2400"/>
            </a:lvl3pPr>
            <a:lvl4pPr marL="1369759" indent="0">
              <a:buNone/>
              <a:defRPr sz="2000"/>
            </a:lvl4pPr>
            <a:lvl5pPr marL="1826348" indent="0">
              <a:buNone/>
              <a:defRPr sz="2000"/>
            </a:lvl5pPr>
            <a:lvl6pPr marL="2282934" indent="0">
              <a:buNone/>
              <a:defRPr sz="2000"/>
            </a:lvl6pPr>
            <a:lvl7pPr marL="2739520" indent="0">
              <a:buNone/>
              <a:defRPr sz="2000"/>
            </a:lvl7pPr>
            <a:lvl8pPr marL="3196107" indent="0">
              <a:buNone/>
              <a:defRPr sz="2000"/>
            </a:lvl8pPr>
            <a:lvl9pPr marL="3652694"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6587" indent="0">
              <a:buNone/>
              <a:defRPr sz="1200"/>
            </a:lvl2pPr>
            <a:lvl3pPr marL="913175" indent="0">
              <a:buNone/>
              <a:defRPr sz="1000"/>
            </a:lvl3pPr>
            <a:lvl4pPr marL="1369759" indent="0">
              <a:buNone/>
              <a:defRPr sz="900"/>
            </a:lvl4pPr>
            <a:lvl5pPr marL="1826348" indent="0">
              <a:buNone/>
              <a:defRPr sz="900"/>
            </a:lvl5pPr>
            <a:lvl6pPr marL="2282934" indent="0">
              <a:buNone/>
              <a:defRPr sz="900"/>
            </a:lvl6pPr>
            <a:lvl7pPr marL="2739520" indent="0">
              <a:buNone/>
              <a:defRPr sz="900"/>
            </a:lvl7pPr>
            <a:lvl8pPr marL="3196107" indent="0">
              <a:buNone/>
              <a:defRPr sz="900"/>
            </a:lvl8pPr>
            <a:lvl9pPr marL="3652694"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549FDC50-AF48-49CA-83F2-24DE91F2E995}"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7" name="Date Placeholder 3"/>
          <p:cNvSpPr>
            <a:spLocks noGrp="1"/>
          </p:cNvSpPr>
          <p:nvPr>
            <p:ph type="dt" sz="half" idx="12"/>
          </p:nvPr>
        </p:nvSpPr>
        <p:spPr/>
        <p:txBody>
          <a:bodyPr/>
          <a:lstStyle>
            <a:lvl1pPr>
              <a:defRPr/>
            </a:lvl1pPr>
          </a:lstStyle>
          <a:p>
            <a:pPr>
              <a:defRPr/>
            </a:pPr>
            <a:fld id="{42AAD846-A5BE-4DB0-A80D-6E47907D6205}" type="datetimeFigureOut">
              <a:rPr lang="en-US">
                <a:solidFill>
                  <a:srgbClr val="DFDCB7"/>
                </a:solidFill>
              </a:rPr>
              <a:pPr>
                <a:defRPr/>
              </a:pPr>
              <a:t>7/26/2019</a:t>
            </a:fld>
            <a:endParaRPr lang="en-US">
              <a:solidFill>
                <a:srgbClr val="DFDCB7"/>
              </a:solidFill>
            </a:endParaRPr>
          </a:p>
        </p:txBody>
      </p:sp>
    </p:spTree>
    <p:extLst>
      <p:ext uri="{BB962C8B-B14F-4D97-AF65-F5344CB8AC3E}">
        <p14:creationId xmlns:p14="http://schemas.microsoft.com/office/powerpoint/2010/main" val="699314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7.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5.xml"/><Relationship Id="rId7" Type="http://schemas.openxmlformats.org/officeDocument/2006/relationships/theme" Target="../theme/theme8.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40" y="274638"/>
            <a:ext cx="7619801" cy="1143000"/>
          </a:xfrm>
          <a:prstGeom prst="rect">
            <a:avLst/>
          </a:prstGeom>
        </p:spPr>
        <p:txBody>
          <a:bodyPr vert="horz" lIns="91316" tIns="45657" rIns="91316" bIns="45657"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140" y="1600200"/>
            <a:ext cx="7619801"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6" tIns="45657" rIns="91316" bIns="4565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90" y="0"/>
            <a:ext cx="6857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16" tIns="45657" rIns="91316" bIns="45657" anchor="ctr"/>
          <a:lstStyle/>
          <a:p>
            <a:pPr algn="ctr" defTabSz="912860" fontAlgn="base">
              <a:spcBef>
                <a:spcPct val="0"/>
              </a:spcBef>
              <a:spcAft>
                <a:spcPct val="0"/>
              </a:spcAft>
              <a:defRPr/>
            </a:pPr>
            <a:endParaRPr lang="en-US">
              <a:solidFill>
                <a:srgbClr val="FFFFFF"/>
              </a:solidFill>
            </a:endParaRPr>
          </a:p>
        </p:txBody>
      </p:sp>
      <p:sp>
        <p:nvSpPr>
          <p:cNvPr id="8" name="Rectangle 7"/>
          <p:cNvSpPr/>
          <p:nvPr/>
        </p:nvSpPr>
        <p:spPr>
          <a:xfrm>
            <a:off x="8458290" y="5486400"/>
            <a:ext cx="68571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16" tIns="45657" rIns="91316" bIns="45657" anchor="ctr"/>
          <a:lstStyle/>
          <a:p>
            <a:pPr algn="ctr" defTabSz="912860" fontAlgn="base">
              <a:spcBef>
                <a:spcPct val="0"/>
              </a:spcBef>
              <a:spcAft>
                <a:spcPct val="0"/>
              </a:spcAft>
              <a:defRPr/>
            </a:pPr>
            <a:endParaRPr lang="en-US">
              <a:solidFill>
                <a:srgbClr val="FFFFFF"/>
              </a:solidFill>
            </a:endParaRPr>
          </a:p>
        </p:txBody>
      </p:sp>
      <p:sp>
        <p:nvSpPr>
          <p:cNvPr id="6" name="Slide Number Placeholder 5"/>
          <p:cNvSpPr>
            <a:spLocks noGrp="1"/>
          </p:cNvSpPr>
          <p:nvPr>
            <p:ph type="sldNum" sz="quarter" idx="4"/>
          </p:nvPr>
        </p:nvSpPr>
        <p:spPr>
          <a:xfrm>
            <a:off x="8531695" y="5649119"/>
            <a:ext cx="548449" cy="396081"/>
          </a:xfrm>
          <a:prstGeom prst="bracketPair">
            <a:avLst>
              <a:gd name="adj" fmla="val 17949"/>
            </a:avLst>
          </a:prstGeom>
          <a:ln w="19050">
            <a:solidFill>
              <a:srgbClr val="FFFFFF"/>
            </a:solidFill>
          </a:ln>
        </p:spPr>
        <p:txBody>
          <a:bodyPr vert="horz" lIns="0" tIns="0" rIns="0" bIns="0" rtlCol="0" anchor="ctr"/>
          <a:lstStyle>
            <a:lvl1pPr algn="ctr" defTabSz="912860">
              <a:defRPr sz="1800">
                <a:solidFill>
                  <a:srgbClr val="FFFFFF"/>
                </a:solidFill>
              </a:defRPr>
            </a:lvl1pPr>
          </a:lstStyle>
          <a:p>
            <a:pPr fontAlgn="base">
              <a:spcBef>
                <a:spcPct val="0"/>
              </a:spcBef>
              <a:spcAft>
                <a:spcPct val="0"/>
              </a:spcAft>
              <a:defRPr/>
            </a:pPr>
            <a:fld id="{15898A9F-29C7-4C8A-B9C4-C945254C0FC4}" type="slidenum">
              <a:rPr lang="en-US">
                <a:latin typeface="Arial" pitchFamily="34" charset="0"/>
              </a:rPr>
              <a:pPr fontAlgn="base">
                <a:spcBef>
                  <a:spcPct val="0"/>
                </a:spcBef>
                <a:spcAft>
                  <a:spcPct val="0"/>
                </a:spcAft>
                <a:defRPr/>
              </a:pPr>
              <a:t>‹#›</a:t>
            </a:fld>
            <a:endParaRPr lang="en-US">
              <a:latin typeface="Arial" pitchFamily="34" charset="0"/>
            </a:endParaRPr>
          </a:p>
        </p:txBody>
      </p:sp>
      <p:sp>
        <p:nvSpPr>
          <p:cNvPr id="5" name="Footer Placeholder 4"/>
          <p:cNvSpPr>
            <a:spLocks noGrp="1"/>
          </p:cNvSpPr>
          <p:nvPr>
            <p:ph type="ftr" sz="quarter" idx="3"/>
          </p:nvPr>
        </p:nvSpPr>
        <p:spPr>
          <a:xfrm rot="16200000">
            <a:off x="7587227" y="4048566"/>
            <a:ext cx="2366963" cy="365832"/>
          </a:xfrm>
          <a:prstGeom prst="rect">
            <a:avLst/>
          </a:prstGeom>
        </p:spPr>
        <p:txBody>
          <a:bodyPr vert="horz" lIns="91316" tIns="45657" rIns="91316" bIns="45657" rtlCol="0" anchor="ctr"/>
          <a:lstStyle>
            <a:lvl1pPr algn="r" defTabSz="912860">
              <a:defRPr sz="1200">
                <a:solidFill>
                  <a:schemeClr val="bg2"/>
                </a:solidFill>
              </a:defRPr>
            </a:lvl1pPr>
          </a:lstStyle>
          <a:p>
            <a:pPr fontAlgn="base">
              <a:spcBef>
                <a:spcPct val="0"/>
              </a:spcBef>
              <a:spcAft>
                <a:spcPct val="0"/>
              </a:spcAft>
              <a:defRPr/>
            </a:pPr>
            <a:endParaRPr lang="en-US">
              <a:solidFill>
                <a:srgbClr val="DFDCB7"/>
              </a:solidFill>
              <a:latin typeface="Arial" pitchFamily="34" charset="0"/>
            </a:endParaRPr>
          </a:p>
        </p:txBody>
      </p:sp>
      <p:sp>
        <p:nvSpPr>
          <p:cNvPr id="4" name="Date Placeholder 3"/>
          <p:cNvSpPr>
            <a:spLocks noGrp="1"/>
          </p:cNvSpPr>
          <p:nvPr>
            <p:ph type="dt" sz="half" idx="2"/>
          </p:nvPr>
        </p:nvSpPr>
        <p:spPr>
          <a:xfrm rot="16200000">
            <a:off x="7551509" y="1645884"/>
            <a:ext cx="2438400" cy="365832"/>
          </a:xfrm>
          <a:prstGeom prst="rect">
            <a:avLst/>
          </a:prstGeom>
        </p:spPr>
        <p:txBody>
          <a:bodyPr vert="horz" lIns="91316" tIns="45657" rIns="91316" bIns="45657" rtlCol="0" anchor="ctr"/>
          <a:lstStyle>
            <a:lvl1pPr algn="l" defTabSz="912860">
              <a:defRPr sz="1200">
                <a:solidFill>
                  <a:schemeClr val="bg2"/>
                </a:solidFill>
              </a:defRPr>
            </a:lvl1pPr>
          </a:lstStyle>
          <a:p>
            <a:pPr fontAlgn="base">
              <a:spcBef>
                <a:spcPct val="0"/>
              </a:spcBef>
              <a:spcAft>
                <a:spcPct val="0"/>
              </a:spcAft>
              <a:defRPr/>
            </a:pPr>
            <a:fld id="{CF8AE297-95A7-4198-AAA5-5FF6929E94BF}" type="datetimeFigureOut">
              <a:rPr lang="en-US">
                <a:solidFill>
                  <a:srgbClr val="DFDCB7"/>
                </a:solidFill>
                <a:latin typeface="Arial" pitchFamily="34" charset="0"/>
              </a:rPr>
              <a:pPr fontAlgn="base">
                <a:spcBef>
                  <a:spcPct val="0"/>
                </a:spcBef>
                <a:spcAft>
                  <a:spcPct val="0"/>
                </a:spcAft>
                <a:defRPr/>
              </a:pPr>
              <a:t>7/26/2019</a:t>
            </a:fld>
            <a:endParaRPr lang="en-US">
              <a:solidFill>
                <a:srgbClr val="DFDCB7"/>
              </a:solidFill>
              <a:latin typeface="Arial" pitchFamily="34" charset="0"/>
            </a:endParaRPr>
          </a:p>
        </p:txBody>
      </p:sp>
    </p:spTree>
    <p:extLst>
      <p:ext uri="{BB962C8B-B14F-4D97-AF65-F5344CB8AC3E}">
        <p14:creationId xmlns:p14="http://schemas.microsoft.com/office/powerpoint/2010/main" val="1682740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2082" rtl="0" eaLnBrk="0" fontAlgn="base" hangingPunct="0">
        <a:spcBef>
          <a:spcPct val="0"/>
        </a:spcBef>
        <a:spcAft>
          <a:spcPct val="0"/>
        </a:spcAft>
        <a:defRPr sz="4600" kern="1200" spc="-100">
          <a:solidFill>
            <a:schemeClr val="tx2"/>
          </a:solidFill>
          <a:latin typeface="+mj-lt"/>
          <a:ea typeface="+mj-ea"/>
          <a:cs typeface="+mj-cs"/>
        </a:defRPr>
      </a:lvl1pPr>
      <a:lvl2pPr algn="l" defTabSz="912082" rtl="0" eaLnBrk="0" fontAlgn="base" hangingPunct="0">
        <a:spcBef>
          <a:spcPct val="0"/>
        </a:spcBef>
        <a:spcAft>
          <a:spcPct val="0"/>
        </a:spcAft>
        <a:defRPr sz="4600">
          <a:solidFill>
            <a:schemeClr val="tx2"/>
          </a:solidFill>
          <a:latin typeface="Cambria" pitchFamily="18" charset="0"/>
        </a:defRPr>
      </a:lvl2pPr>
      <a:lvl3pPr algn="l" defTabSz="912082" rtl="0" eaLnBrk="0" fontAlgn="base" hangingPunct="0">
        <a:spcBef>
          <a:spcPct val="0"/>
        </a:spcBef>
        <a:spcAft>
          <a:spcPct val="0"/>
        </a:spcAft>
        <a:defRPr sz="4600">
          <a:solidFill>
            <a:schemeClr val="tx2"/>
          </a:solidFill>
          <a:latin typeface="Cambria" pitchFamily="18" charset="0"/>
        </a:defRPr>
      </a:lvl3pPr>
      <a:lvl4pPr algn="l" defTabSz="912082" rtl="0" eaLnBrk="0" fontAlgn="base" hangingPunct="0">
        <a:spcBef>
          <a:spcPct val="0"/>
        </a:spcBef>
        <a:spcAft>
          <a:spcPct val="0"/>
        </a:spcAft>
        <a:defRPr sz="4600">
          <a:solidFill>
            <a:schemeClr val="tx2"/>
          </a:solidFill>
          <a:latin typeface="Cambria" pitchFamily="18" charset="0"/>
        </a:defRPr>
      </a:lvl4pPr>
      <a:lvl5pPr algn="l" defTabSz="912082" rtl="0" eaLnBrk="0" fontAlgn="base" hangingPunct="0">
        <a:spcBef>
          <a:spcPct val="0"/>
        </a:spcBef>
        <a:spcAft>
          <a:spcPct val="0"/>
        </a:spcAft>
        <a:defRPr sz="4600">
          <a:solidFill>
            <a:schemeClr val="tx2"/>
          </a:solidFill>
          <a:latin typeface="Cambria" pitchFamily="18" charset="0"/>
        </a:defRPr>
      </a:lvl5pPr>
      <a:lvl6pPr marL="192113" algn="l" defTabSz="912542" rtl="0" fontAlgn="base">
        <a:spcBef>
          <a:spcPct val="0"/>
        </a:spcBef>
        <a:spcAft>
          <a:spcPct val="0"/>
        </a:spcAft>
        <a:defRPr sz="4600">
          <a:solidFill>
            <a:schemeClr val="tx2"/>
          </a:solidFill>
          <a:latin typeface="Cambria" pitchFamily="18" charset="0"/>
        </a:defRPr>
      </a:lvl6pPr>
      <a:lvl7pPr marL="384227" algn="l" defTabSz="912542" rtl="0" fontAlgn="base">
        <a:spcBef>
          <a:spcPct val="0"/>
        </a:spcBef>
        <a:spcAft>
          <a:spcPct val="0"/>
        </a:spcAft>
        <a:defRPr sz="4600">
          <a:solidFill>
            <a:schemeClr val="tx2"/>
          </a:solidFill>
          <a:latin typeface="Cambria" pitchFamily="18" charset="0"/>
        </a:defRPr>
      </a:lvl7pPr>
      <a:lvl8pPr marL="576341" algn="l" defTabSz="912542" rtl="0" fontAlgn="base">
        <a:spcBef>
          <a:spcPct val="0"/>
        </a:spcBef>
        <a:spcAft>
          <a:spcPct val="0"/>
        </a:spcAft>
        <a:defRPr sz="4600">
          <a:solidFill>
            <a:schemeClr val="tx2"/>
          </a:solidFill>
          <a:latin typeface="Cambria" pitchFamily="18" charset="0"/>
        </a:defRPr>
      </a:lvl8pPr>
      <a:lvl9pPr marL="768456" algn="l" defTabSz="912542" rtl="0" fontAlgn="base">
        <a:spcBef>
          <a:spcPct val="0"/>
        </a:spcBef>
        <a:spcAft>
          <a:spcPct val="0"/>
        </a:spcAft>
        <a:defRPr sz="4600">
          <a:solidFill>
            <a:schemeClr val="tx2"/>
          </a:solidFill>
          <a:latin typeface="Cambria" pitchFamily="18" charset="0"/>
        </a:defRPr>
      </a:lvl9pPr>
    </p:titleStyle>
    <p:bodyStyle>
      <a:lvl1pPr marL="341864" indent="-227687" algn="l" defTabSz="912082" rtl="0" eaLnBrk="0" fontAlgn="base" hangingPunct="0">
        <a:spcBef>
          <a:spcPct val="20000"/>
        </a:spcBef>
        <a:spcAft>
          <a:spcPct val="0"/>
        </a:spcAft>
        <a:buClr>
          <a:schemeClr val="accent1"/>
        </a:buClr>
        <a:buFont typeface="Arial" pitchFamily="34" charset="0"/>
        <a:buChar char="•"/>
        <a:defRPr sz="2200" kern="1200">
          <a:solidFill>
            <a:schemeClr val="tx1"/>
          </a:solidFill>
          <a:latin typeface="+mn-lt"/>
          <a:ea typeface="+mn-ea"/>
          <a:cs typeface="+mn-cs"/>
        </a:defRPr>
      </a:lvl1pPr>
      <a:lvl2pPr marL="638992" indent="-227687" algn="l" defTabSz="912082" rtl="0" eaLnBrk="0" fontAlgn="base" hangingPunct="0">
        <a:spcBef>
          <a:spcPct val="20000"/>
        </a:spcBef>
        <a:spcAft>
          <a:spcPct val="0"/>
        </a:spcAft>
        <a:buClr>
          <a:schemeClr val="accent2"/>
        </a:buClr>
        <a:buFont typeface="Arial" pitchFamily="34" charset="0"/>
        <a:buChar char="•"/>
        <a:defRPr sz="2000" kern="1200">
          <a:solidFill>
            <a:schemeClr val="tx1"/>
          </a:solidFill>
          <a:latin typeface="+mn-lt"/>
          <a:ea typeface="+mn-ea"/>
          <a:cs typeface="+mn-cs"/>
        </a:defRPr>
      </a:lvl2pPr>
      <a:lvl3pPr marL="1003557" indent="-227687" algn="l" defTabSz="912082" rtl="0" eaLnBrk="0" fontAlgn="base" hangingPunct="0">
        <a:spcBef>
          <a:spcPct val="20000"/>
        </a:spcBef>
        <a:spcAft>
          <a:spcPct val="0"/>
        </a:spcAft>
        <a:buClr>
          <a:srgbClr val="D2CB6C"/>
        </a:buClr>
        <a:buFont typeface="Arial" pitchFamily="34" charset="0"/>
        <a:buChar char="•"/>
        <a:defRPr sz="1800" kern="1200">
          <a:solidFill>
            <a:schemeClr val="tx1"/>
          </a:solidFill>
          <a:latin typeface="+mn-lt"/>
          <a:ea typeface="+mn-ea"/>
          <a:cs typeface="+mn-cs"/>
        </a:defRPr>
      </a:lvl3pPr>
      <a:lvl4pPr marL="1277983" indent="-227687" algn="l" defTabSz="912082" rtl="0" eaLnBrk="0" fontAlgn="base" hangingPunct="0">
        <a:spcBef>
          <a:spcPct val="20000"/>
        </a:spcBef>
        <a:spcAft>
          <a:spcPct val="0"/>
        </a:spcAft>
        <a:buClr>
          <a:srgbClr val="95A39D"/>
        </a:buClr>
        <a:buFont typeface="Arial" pitchFamily="34" charset="0"/>
        <a:buChar char="•"/>
        <a:defRPr sz="1600" kern="1200">
          <a:solidFill>
            <a:schemeClr val="tx1"/>
          </a:solidFill>
          <a:latin typeface="+mn-lt"/>
          <a:ea typeface="+mn-ea"/>
          <a:cs typeface="+mn-cs"/>
        </a:defRPr>
      </a:lvl4pPr>
      <a:lvl5pPr marL="1551741" indent="-227687" algn="l" defTabSz="912082" rtl="0" eaLnBrk="0" fontAlgn="base" hangingPunct="0">
        <a:spcBef>
          <a:spcPct val="20000"/>
        </a:spcBef>
        <a:spcAft>
          <a:spcPct val="0"/>
        </a:spcAft>
        <a:buClr>
          <a:srgbClr val="C89F5D"/>
        </a:buClr>
        <a:buFont typeface="Arial" pitchFamily="34" charset="0"/>
        <a:buChar char="•"/>
        <a:defRPr sz="1400" kern="1200">
          <a:solidFill>
            <a:schemeClr val="tx1"/>
          </a:solidFill>
          <a:latin typeface="+mn-lt"/>
          <a:ea typeface="+mn-ea"/>
          <a:cs typeface="+mn-cs"/>
        </a:defRPr>
      </a:lvl5pPr>
      <a:lvl6pPr marL="1735029" indent="-182635" algn="l" defTabSz="913175"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664" indent="-182635" algn="l" defTabSz="913175"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0299" indent="-182635" algn="l" defTabSz="913175"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934" indent="-182635" algn="l" defTabSz="913175"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3175" rtl="0" eaLnBrk="1" latinLnBrk="0" hangingPunct="1">
        <a:defRPr sz="1800" kern="1200">
          <a:solidFill>
            <a:schemeClr val="tx1"/>
          </a:solidFill>
          <a:latin typeface="+mn-lt"/>
          <a:ea typeface="+mn-ea"/>
          <a:cs typeface="+mn-cs"/>
        </a:defRPr>
      </a:lvl1pPr>
      <a:lvl2pPr marL="456587" algn="l" defTabSz="913175" rtl="0" eaLnBrk="1" latinLnBrk="0" hangingPunct="1">
        <a:defRPr sz="1800" kern="1200">
          <a:solidFill>
            <a:schemeClr val="tx1"/>
          </a:solidFill>
          <a:latin typeface="+mn-lt"/>
          <a:ea typeface="+mn-ea"/>
          <a:cs typeface="+mn-cs"/>
        </a:defRPr>
      </a:lvl2pPr>
      <a:lvl3pPr marL="913175" algn="l" defTabSz="913175" rtl="0" eaLnBrk="1" latinLnBrk="0" hangingPunct="1">
        <a:defRPr sz="1800" kern="1200">
          <a:solidFill>
            <a:schemeClr val="tx1"/>
          </a:solidFill>
          <a:latin typeface="+mn-lt"/>
          <a:ea typeface="+mn-ea"/>
          <a:cs typeface="+mn-cs"/>
        </a:defRPr>
      </a:lvl3pPr>
      <a:lvl4pPr marL="1369759" algn="l" defTabSz="913175" rtl="0" eaLnBrk="1" latinLnBrk="0" hangingPunct="1">
        <a:defRPr sz="1800" kern="1200">
          <a:solidFill>
            <a:schemeClr val="tx1"/>
          </a:solidFill>
          <a:latin typeface="+mn-lt"/>
          <a:ea typeface="+mn-ea"/>
          <a:cs typeface="+mn-cs"/>
        </a:defRPr>
      </a:lvl4pPr>
      <a:lvl5pPr marL="1826348" algn="l" defTabSz="913175" rtl="0" eaLnBrk="1" latinLnBrk="0" hangingPunct="1">
        <a:defRPr sz="1800" kern="1200">
          <a:solidFill>
            <a:schemeClr val="tx1"/>
          </a:solidFill>
          <a:latin typeface="+mn-lt"/>
          <a:ea typeface="+mn-ea"/>
          <a:cs typeface="+mn-cs"/>
        </a:defRPr>
      </a:lvl5pPr>
      <a:lvl6pPr marL="2282934" algn="l" defTabSz="913175" rtl="0" eaLnBrk="1" latinLnBrk="0" hangingPunct="1">
        <a:defRPr sz="1800" kern="1200">
          <a:solidFill>
            <a:schemeClr val="tx1"/>
          </a:solidFill>
          <a:latin typeface="+mn-lt"/>
          <a:ea typeface="+mn-ea"/>
          <a:cs typeface="+mn-cs"/>
        </a:defRPr>
      </a:lvl6pPr>
      <a:lvl7pPr marL="2739520" algn="l" defTabSz="913175" rtl="0" eaLnBrk="1" latinLnBrk="0" hangingPunct="1">
        <a:defRPr sz="1800" kern="1200">
          <a:solidFill>
            <a:schemeClr val="tx1"/>
          </a:solidFill>
          <a:latin typeface="+mn-lt"/>
          <a:ea typeface="+mn-ea"/>
          <a:cs typeface="+mn-cs"/>
        </a:defRPr>
      </a:lvl7pPr>
      <a:lvl8pPr marL="3196107" algn="l" defTabSz="913175" rtl="0" eaLnBrk="1" latinLnBrk="0" hangingPunct="1">
        <a:defRPr sz="1800" kern="1200">
          <a:solidFill>
            <a:schemeClr val="tx1"/>
          </a:solidFill>
          <a:latin typeface="+mn-lt"/>
          <a:ea typeface="+mn-ea"/>
          <a:cs typeface="+mn-cs"/>
        </a:defRPr>
      </a:lvl8pPr>
      <a:lvl9pPr marL="3652694" algn="l" defTabSz="91317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572" y="228601"/>
            <a:ext cx="8695811"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48" rIns="91298" bIns="45648" anchor="ctr"/>
          <a:lstStyle/>
          <a:p>
            <a:pPr algn="ctr" defTabSz="913000">
              <a:defRPr/>
            </a:pPr>
            <a:endParaRPr lang="en-US">
              <a:solidFill>
                <a:prstClr val="white"/>
              </a:solidFill>
            </a:endParaRPr>
          </a:p>
        </p:txBody>
      </p:sp>
      <p:grpSp>
        <p:nvGrpSpPr>
          <p:cNvPr id="2051" name="Group 15"/>
          <p:cNvGrpSpPr>
            <a:grpSpLocks noChangeAspect="1"/>
          </p:cNvGrpSpPr>
          <p:nvPr/>
        </p:nvGrpSpPr>
        <p:grpSpPr bwMode="auto">
          <a:xfrm>
            <a:off x="211860" y="1679575"/>
            <a:ext cx="8723264" cy="1329532"/>
            <a:chOff x="-3905251" y="4294188"/>
            <a:chExt cx="13027839" cy="1892300"/>
          </a:xfrm>
        </p:grpSpPr>
        <p:sp>
          <p:nvSpPr>
            <p:cNvPr id="2057" name="Freeform 14"/>
            <p:cNvSpPr>
              <a:spLocks/>
            </p:cNvSpPr>
            <p:nvPr/>
          </p:nvSpPr>
          <p:spPr bwMode="hidden">
            <a:xfrm>
              <a:off x="4809685" y="4500929"/>
              <a:ext cx="4295969" cy="1015628"/>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907" fontAlgn="base">
                <a:spcBef>
                  <a:spcPct val="0"/>
                </a:spcBef>
                <a:spcAft>
                  <a:spcPct val="0"/>
                </a:spcAft>
              </a:pPr>
              <a:endParaRPr lang="en-US">
                <a:solidFill>
                  <a:prstClr val="black"/>
                </a:solidFill>
                <a:latin typeface="Arial" pitchFamily="34" charset="0"/>
              </a:endParaRPr>
            </a:p>
          </p:txBody>
        </p:sp>
        <p:sp>
          <p:nvSpPr>
            <p:cNvPr id="2058" name="Freeform 18"/>
            <p:cNvSpPr>
              <a:spLocks/>
            </p:cNvSpPr>
            <p:nvPr/>
          </p:nvSpPr>
          <p:spPr bwMode="hidden">
            <a:xfrm>
              <a:off x="-309828" y="4317913"/>
              <a:ext cx="8280882" cy="120994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907" fontAlgn="base">
                <a:spcBef>
                  <a:spcPct val="0"/>
                </a:spcBef>
                <a:spcAft>
                  <a:spcPct val="0"/>
                </a:spcAft>
              </a:pPr>
              <a:endParaRPr lang="en-US">
                <a:solidFill>
                  <a:prstClr val="black"/>
                </a:solidFill>
                <a:latin typeface="Arial" pitchFamily="34" charset="0"/>
              </a:endParaRPr>
            </a:p>
          </p:txBody>
        </p:sp>
        <p:sp>
          <p:nvSpPr>
            <p:cNvPr id="2059" name="Freeform 22"/>
            <p:cNvSpPr>
              <a:spLocks/>
            </p:cNvSpPr>
            <p:nvPr/>
          </p:nvSpPr>
          <p:spPr bwMode="hidden">
            <a:xfrm>
              <a:off x="3011" y="4335988"/>
              <a:ext cx="8165907" cy="1101487"/>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1907" fontAlgn="base">
                <a:spcBef>
                  <a:spcPct val="0"/>
                </a:spcBef>
                <a:spcAft>
                  <a:spcPct val="0"/>
                </a:spcAft>
              </a:pPr>
              <a:endParaRPr lang="en-US">
                <a:solidFill>
                  <a:prstClr val="black"/>
                </a:solidFill>
                <a:latin typeface="Arial" pitchFamily="34" charset="0"/>
              </a:endParaRPr>
            </a:p>
          </p:txBody>
        </p:sp>
        <p:sp>
          <p:nvSpPr>
            <p:cNvPr id="2060" name="Freeform 26"/>
            <p:cNvSpPr>
              <a:spLocks/>
            </p:cNvSpPr>
            <p:nvPr/>
          </p:nvSpPr>
          <p:spPr bwMode="hidden">
            <a:xfrm>
              <a:off x="4156376" y="4316783"/>
              <a:ext cx="4940365" cy="92638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1907" fontAlgn="base">
                <a:spcBef>
                  <a:spcPct val="0"/>
                </a:spcBef>
                <a:spcAft>
                  <a:spcPct val="0"/>
                </a:spcAft>
              </a:pPr>
              <a:endParaRPr lang="en-US">
                <a:solidFill>
                  <a:prstClr val="black"/>
                </a:solidFill>
                <a:latin typeface="Arial" pitchFamily="34" charset="0"/>
              </a:endParaRPr>
            </a:p>
          </p:txBody>
        </p:sp>
        <p:sp useBgFill="1">
          <p:nvSpPr>
            <p:cNvPr id="2061"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907" fontAlgn="base">
                <a:spcBef>
                  <a:spcPct val="0"/>
                </a:spcBef>
                <a:spcAft>
                  <a:spcPct val="0"/>
                </a:spcAft>
              </a:pPr>
              <a:endParaRPr lang="en-US">
                <a:solidFill>
                  <a:prstClr val="black"/>
                </a:solidFill>
                <a:latin typeface="Arial" pitchFamily="34" charset="0"/>
              </a:endParaRPr>
            </a:p>
          </p:txBody>
        </p:sp>
      </p:grpSp>
      <p:sp>
        <p:nvSpPr>
          <p:cNvPr id="2052" name="Title Placeholder 1"/>
          <p:cNvSpPr>
            <a:spLocks noGrp="1"/>
          </p:cNvSpPr>
          <p:nvPr>
            <p:ph type="title"/>
          </p:nvPr>
        </p:nvSpPr>
        <p:spPr bwMode="auto">
          <a:xfrm>
            <a:off x="457141" y="338138"/>
            <a:ext cx="8229719"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8" tIns="45648" rIns="91298" bIns="45648"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5163419" y="6249989"/>
            <a:ext cx="3787223" cy="365125"/>
          </a:xfrm>
          <a:prstGeom prst="rect">
            <a:avLst/>
          </a:prstGeom>
        </p:spPr>
        <p:txBody>
          <a:bodyPr vert="horz" lIns="91298" tIns="45648" rIns="91298" bIns="45648" rtlCol="0" anchor="ctr"/>
          <a:lstStyle>
            <a:lvl1pPr algn="r" defTabSz="913000" fontAlgn="auto">
              <a:spcBef>
                <a:spcPts val="0"/>
              </a:spcBef>
              <a:spcAft>
                <a:spcPts val="0"/>
              </a:spcAft>
              <a:defRPr sz="1000">
                <a:solidFill>
                  <a:srgbClr val="1F497D"/>
                </a:solidFill>
                <a:latin typeface="Candara"/>
              </a:defRPr>
            </a:lvl1pPr>
          </a:lstStyle>
          <a:p>
            <a:pPr>
              <a:defRPr/>
            </a:pPr>
            <a:fld id="{D891F62C-99C4-49FF-8590-4403A2F97826}" type="datetime1">
              <a:rPr lang="en-US"/>
              <a:pPr>
                <a:defRPr/>
              </a:pPr>
              <a:t>7/26/2019</a:t>
            </a:fld>
            <a:endParaRPr lang="en-US"/>
          </a:p>
        </p:txBody>
      </p:sp>
      <p:sp>
        <p:nvSpPr>
          <p:cNvPr id="5" name="Footer Placeholder 4"/>
          <p:cNvSpPr>
            <a:spLocks noGrp="1"/>
          </p:cNvSpPr>
          <p:nvPr>
            <p:ph type="ftr" sz="quarter" idx="3"/>
          </p:nvPr>
        </p:nvSpPr>
        <p:spPr>
          <a:xfrm>
            <a:off x="193360" y="6249989"/>
            <a:ext cx="3787223" cy="365125"/>
          </a:xfrm>
          <a:prstGeom prst="rect">
            <a:avLst/>
          </a:prstGeom>
        </p:spPr>
        <p:txBody>
          <a:bodyPr vert="horz" lIns="91298" tIns="45648" rIns="91298" bIns="45648" rtlCol="0" anchor="ctr"/>
          <a:lstStyle>
            <a:lvl1pPr algn="l" defTabSz="913000" fontAlgn="auto">
              <a:spcBef>
                <a:spcPts val="0"/>
              </a:spcBef>
              <a:spcAft>
                <a:spcPts val="0"/>
              </a:spcAft>
              <a:defRPr sz="1000">
                <a:solidFill>
                  <a:srgbClr val="1F497D"/>
                </a:solidFill>
                <a:latin typeface="Candara"/>
              </a:defRPr>
            </a:lvl1pPr>
          </a:lstStyle>
          <a:p>
            <a:pPr>
              <a:defRPr/>
            </a:pPr>
            <a:endParaRPr lang="en-US"/>
          </a:p>
        </p:txBody>
      </p:sp>
      <p:sp>
        <p:nvSpPr>
          <p:cNvPr id="6" name="Slide Number Placeholder 5"/>
          <p:cNvSpPr>
            <a:spLocks noGrp="1"/>
          </p:cNvSpPr>
          <p:nvPr>
            <p:ph type="sldNum" sz="quarter" idx="4"/>
          </p:nvPr>
        </p:nvSpPr>
        <p:spPr>
          <a:xfrm>
            <a:off x="3991325" y="6249989"/>
            <a:ext cx="1161351" cy="365125"/>
          </a:xfrm>
          <a:prstGeom prst="rect">
            <a:avLst/>
          </a:prstGeom>
        </p:spPr>
        <p:txBody>
          <a:bodyPr vert="horz" lIns="91298" tIns="45648" rIns="91298" bIns="45648" rtlCol="0" anchor="ctr"/>
          <a:lstStyle>
            <a:lvl1pPr algn="ctr" defTabSz="913000" fontAlgn="auto">
              <a:spcBef>
                <a:spcPts val="0"/>
              </a:spcBef>
              <a:spcAft>
                <a:spcPts val="0"/>
              </a:spcAft>
              <a:defRPr sz="1000">
                <a:solidFill>
                  <a:srgbClr val="1F497D"/>
                </a:solidFill>
                <a:latin typeface="Candara"/>
              </a:defRPr>
            </a:lvl1pPr>
          </a:lstStyle>
          <a:p>
            <a:pPr>
              <a:defRPr/>
            </a:pPr>
            <a:fld id="{546C2772-8567-4697-92DF-CDF42BBECD04}" type="slidenum">
              <a:rPr lang="en-US"/>
              <a:pPr>
                <a:defRPr/>
              </a:pPr>
              <a:t>‹#›</a:t>
            </a:fld>
            <a:endParaRPr lang="en-US"/>
          </a:p>
        </p:txBody>
      </p:sp>
      <p:sp>
        <p:nvSpPr>
          <p:cNvPr id="2056" name="Text Placeholder 2"/>
          <p:cNvSpPr>
            <a:spLocks noGrp="1"/>
          </p:cNvSpPr>
          <p:nvPr>
            <p:ph type="body" idx="1"/>
          </p:nvPr>
        </p:nvSpPr>
        <p:spPr bwMode="auto">
          <a:xfrm>
            <a:off x="871909" y="2675733"/>
            <a:ext cx="7408538" cy="345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8" tIns="45648" rIns="91298" bIns="456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801494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sldNum="0" hdr="0" ftr="0"/>
  <p:txStyles>
    <p:titleStyle>
      <a:lvl1pPr algn="ctr" defTabSz="911907" rtl="0" eaLnBrk="0" fontAlgn="base" hangingPunct="0">
        <a:spcBef>
          <a:spcPct val="0"/>
        </a:spcBef>
        <a:spcAft>
          <a:spcPct val="0"/>
        </a:spcAft>
        <a:defRPr sz="4400" kern="1200">
          <a:solidFill>
            <a:srgbClr val="FFFFFF"/>
          </a:solidFill>
          <a:latin typeface="+mj-lt"/>
          <a:ea typeface="+mj-ea"/>
          <a:cs typeface="+mj-cs"/>
        </a:defRPr>
      </a:lvl1pPr>
      <a:lvl2pPr algn="ctr" defTabSz="911907" rtl="0" eaLnBrk="0" fontAlgn="base" hangingPunct="0">
        <a:spcBef>
          <a:spcPct val="0"/>
        </a:spcBef>
        <a:spcAft>
          <a:spcPct val="0"/>
        </a:spcAft>
        <a:defRPr sz="4400">
          <a:solidFill>
            <a:srgbClr val="FFFFFF"/>
          </a:solidFill>
          <a:latin typeface="Candara" pitchFamily="34" charset="0"/>
        </a:defRPr>
      </a:lvl2pPr>
      <a:lvl3pPr algn="ctr" defTabSz="911907" rtl="0" eaLnBrk="0" fontAlgn="base" hangingPunct="0">
        <a:spcBef>
          <a:spcPct val="0"/>
        </a:spcBef>
        <a:spcAft>
          <a:spcPct val="0"/>
        </a:spcAft>
        <a:defRPr sz="4400">
          <a:solidFill>
            <a:srgbClr val="FFFFFF"/>
          </a:solidFill>
          <a:latin typeface="Candara" pitchFamily="34" charset="0"/>
        </a:defRPr>
      </a:lvl3pPr>
      <a:lvl4pPr algn="ctr" defTabSz="911907" rtl="0" eaLnBrk="0" fontAlgn="base" hangingPunct="0">
        <a:spcBef>
          <a:spcPct val="0"/>
        </a:spcBef>
        <a:spcAft>
          <a:spcPct val="0"/>
        </a:spcAft>
        <a:defRPr sz="4400">
          <a:solidFill>
            <a:srgbClr val="FFFFFF"/>
          </a:solidFill>
          <a:latin typeface="Candara" pitchFamily="34" charset="0"/>
        </a:defRPr>
      </a:lvl4pPr>
      <a:lvl5pPr algn="ctr" defTabSz="911907"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39" indent="-273039" algn="l" defTabSz="911907"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4782" indent="-273039" algn="l" defTabSz="911907"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3828" indent="-227643" algn="l" defTabSz="911907"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0885" indent="-227643" algn="l" defTabSz="911907" rtl="0" eaLnBrk="0" fontAlgn="base" hangingPunct="0">
        <a:spcBef>
          <a:spcPct val="20000"/>
        </a:spcBef>
        <a:spcAft>
          <a:spcPct val="0"/>
        </a:spcAft>
        <a:buClr>
          <a:schemeClr val="accent1"/>
        </a:buClr>
        <a:buSzPct val="100000"/>
        <a:buFont typeface="Symbol" pitchFamily="18" charset="2"/>
        <a:buChar char=""/>
        <a:defRPr sz="1800" kern="1200">
          <a:solidFill>
            <a:schemeClr val="tx2"/>
          </a:solidFill>
          <a:latin typeface="+mn-lt"/>
          <a:ea typeface="+mn-ea"/>
          <a:cs typeface="+mn-cs"/>
        </a:defRPr>
      </a:lvl4pPr>
      <a:lvl5pPr marL="1459986" indent="-227643" algn="l" defTabSz="911907"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0346" indent="-228248" algn="l" defTabSz="9130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099896" indent="-228248" algn="l" defTabSz="9130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19448" indent="-228248" algn="l" defTabSz="9130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38995" indent="-228248" algn="l" defTabSz="9130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3000" rtl="0" eaLnBrk="1" latinLnBrk="0" hangingPunct="1">
        <a:defRPr sz="1800" kern="1200">
          <a:solidFill>
            <a:schemeClr val="tx1"/>
          </a:solidFill>
          <a:latin typeface="+mn-lt"/>
          <a:ea typeface="+mn-ea"/>
          <a:cs typeface="+mn-cs"/>
        </a:defRPr>
      </a:lvl1pPr>
      <a:lvl2pPr marL="456499" algn="l" defTabSz="913000" rtl="0" eaLnBrk="1" latinLnBrk="0" hangingPunct="1">
        <a:defRPr sz="1800" kern="1200">
          <a:solidFill>
            <a:schemeClr val="tx1"/>
          </a:solidFill>
          <a:latin typeface="+mn-lt"/>
          <a:ea typeface="+mn-ea"/>
          <a:cs typeface="+mn-cs"/>
        </a:defRPr>
      </a:lvl2pPr>
      <a:lvl3pPr marL="913000" algn="l" defTabSz="913000" rtl="0" eaLnBrk="1" latinLnBrk="0" hangingPunct="1">
        <a:defRPr sz="1800" kern="1200">
          <a:solidFill>
            <a:schemeClr val="tx1"/>
          </a:solidFill>
          <a:latin typeface="+mn-lt"/>
          <a:ea typeface="+mn-ea"/>
          <a:cs typeface="+mn-cs"/>
        </a:defRPr>
      </a:lvl3pPr>
      <a:lvl4pPr marL="1369496" algn="l" defTabSz="913000" rtl="0" eaLnBrk="1" latinLnBrk="0" hangingPunct="1">
        <a:defRPr sz="1800" kern="1200">
          <a:solidFill>
            <a:schemeClr val="tx1"/>
          </a:solidFill>
          <a:latin typeface="+mn-lt"/>
          <a:ea typeface="+mn-ea"/>
          <a:cs typeface="+mn-cs"/>
        </a:defRPr>
      </a:lvl4pPr>
      <a:lvl5pPr marL="1825998" algn="l" defTabSz="913000" rtl="0" eaLnBrk="1" latinLnBrk="0" hangingPunct="1">
        <a:defRPr sz="1800" kern="1200">
          <a:solidFill>
            <a:schemeClr val="tx1"/>
          </a:solidFill>
          <a:latin typeface="+mn-lt"/>
          <a:ea typeface="+mn-ea"/>
          <a:cs typeface="+mn-cs"/>
        </a:defRPr>
      </a:lvl5pPr>
      <a:lvl6pPr marL="2282496" algn="l" defTabSz="913000" rtl="0" eaLnBrk="1" latinLnBrk="0" hangingPunct="1">
        <a:defRPr sz="1800" kern="1200">
          <a:solidFill>
            <a:schemeClr val="tx1"/>
          </a:solidFill>
          <a:latin typeface="+mn-lt"/>
          <a:ea typeface="+mn-ea"/>
          <a:cs typeface="+mn-cs"/>
        </a:defRPr>
      </a:lvl6pPr>
      <a:lvl7pPr marL="2738995" algn="l" defTabSz="913000" rtl="0" eaLnBrk="1" latinLnBrk="0" hangingPunct="1">
        <a:defRPr sz="1800" kern="1200">
          <a:solidFill>
            <a:schemeClr val="tx1"/>
          </a:solidFill>
          <a:latin typeface="+mn-lt"/>
          <a:ea typeface="+mn-ea"/>
          <a:cs typeface="+mn-cs"/>
        </a:defRPr>
      </a:lvl7pPr>
      <a:lvl8pPr marL="3195494" algn="l" defTabSz="913000" rtl="0" eaLnBrk="1" latinLnBrk="0" hangingPunct="1">
        <a:defRPr sz="1800" kern="1200">
          <a:solidFill>
            <a:schemeClr val="tx1"/>
          </a:solidFill>
          <a:latin typeface="+mn-lt"/>
          <a:ea typeface="+mn-ea"/>
          <a:cs typeface="+mn-cs"/>
        </a:defRPr>
      </a:lvl8pPr>
      <a:lvl9pPr marL="3651994" algn="l" defTabSz="9130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386" y="484632"/>
            <a:ext cx="75438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02386" y="2121408"/>
            <a:ext cx="75438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73318" y="6272785"/>
            <a:ext cx="2455164" cy="365125"/>
          </a:xfrm>
          <a:prstGeom prst="rect">
            <a:avLst/>
          </a:prstGeom>
        </p:spPr>
        <p:txBody>
          <a:bodyPr vert="horz" lIns="91440" tIns="45720" rIns="91440" bIns="45720" rtlCol="0" anchor="ctr"/>
          <a:lstStyle>
            <a:lvl1pPr algn="r">
              <a:defRPr sz="825">
                <a:solidFill>
                  <a:schemeClr val="tx2"/>
                </a:solidFill>
              </a:defRPr>
            </a:lvl1pPr>
          </a:lstStyle>
          <a:p>
            <a:fld id="{8664C608-40B1-4030-A28D-5B74BC98ADCE}" type="datetimeFigureOut">
              <a:rPr lang="en-US" dirty="0"/>
              <a:t>7/26/2019</a:t>
            </a:fld>
            <a:endParaRPr lang="en-US" dirty="0"/>
          </a:p>
        </p:txBody>
      </p:sp>
      <p:sp>
        <p:nvSpPr>
          <p:cNvPr id="5" name="Footer Placeholder 4"/>
          <p:cNvSpPr>
            <a:spLocks noGrp="1"/>
          </p:cNvSpPr>
          <p:nvPr>
            <p:ph type="ftr" sz="quarter" idx="3"/>
          </p:nvPr>
        </p:nvSpPr>
        <p:spPr>
          <a:xfrm>
            <a:off x="816102" y="6272785"/>
            <a:ext cx="4745736" cy="365125"/>
          </a:xfrm>
          <a:prstGeom prst="rect">
            <a:avLst/>
          </a:prstGeom>
        </p:spPr>
        <p:txBody>
          <a:bodyPr vert="horz" lIns="91440" tIns="45720" rIns="91440" bIns="45720" rtlCol="0" anchor="ctr"/>
          <a:lstStyle>
            <a:lvl1pPr algn="l">
              <a:defRPr sz="825">
                <a:solidFill>
                  <a:schemeClr val="tx2"/>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050" b="1">
                <a:solidFill>
                  <a:srgbClr val="FFFFFF"/>
                </a:solidFill>
                <a:latin typeface="+mj-lt"/>
              </a:defRPr>
            </a:lvl1pPr>
          </a:lstStyle>
          <a:p>
            <a:fld id="{4FAB73BC-B049-4115-A692-8D63A059BFB8}" type="slidenum">
              <a:rPr lang="en-US" dirty="0"/>
              <a:pPr/>
              <a:t>‹#›</a:t>
            </a:fld>
            <a:endParaRPr lang="en-US" dirty="0"/>
          </a:p>
        </p:txBody>
      </p:sp>
      <p:pic>
        <p:nvPicPr>
          <p:cNvPr id="10" name="Picture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010844" y="6238149"/>
            <a:ext cx="1952562" cy="434395"/>
          </a:xfrm>
          <a:prstGeom prst="rect">
            <a:avLst/>
          </a:prstGeom>
        </p:spPr>
      </p:pic>
    </p:spTree>
    <p:extLst>
      <p:ext uri="{BB962C8B-B14F-4D97-AF65-F5344CB8AC3E}">
        <p14:creationId xmlns:p14="http://schemas.microsoft.com/office/powerpoint/2010/main" val="3000469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4050" kern="1200" cap="all" baseline="0">
          <a:blipFill>
            <a:blip r:embed="rId9">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lumMod val="75000"/>
          </a:schemeClr>
        </a:buClr>
        <a:buSzPct val="85000"/>
        <a:buFont typeface="Wingdings" pitchFamily="2" charset="2"/>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350" kern="1200">
          <a:solidFill>
            <a:schemeClr val="tx1"/>
          </a:solidFill>
          <a:latin typeface="+mn-lt"/>
          <a:ea typeface="+mn-ea"/>
          <a:cs typeface="+mn-cs"/>
        </a:defRPr>
      </a:lvl2pPr>
      <a:lvl3pPr marL="54864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3pPr>
      <a:lvl4pPr marL="75438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571" y="228600"/>
            <a:ext cx="8695811"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16" tIns="45657" rIns="91316" bIns="45657" anchor="ctr"/>
          <a:lstStyle/>
          <a:p>
            <a:pPr algn="ctr" defTabSz="913175">
              <a:defRPr/>
            </a:pPr>
            <a:endParaRPr lang="en-US">
              <a:solidFill>
                <a:prstClr val="white"/>
              </a:solidFill>
            </a:endParaRPr>
          </a:p>
        </p:txBody>
      </p:sp>
      <p:grpSp>
        <p:nvGrpSpPr>
          <p:cNvPr id="2051" name="Group 15"/>
          <p:cNvGrpSpPr>
            <a:grpSpLocks noChangeAspect="1"/>
          </p:cNvGrpSpPr>
          <p:nvPr/>
        </p:nvGrpSpPr>
        <p:grpSpPr bwMode="auto">
          <a:xfrm>
            <a:off x="211860" y="1679575"/>
            <a:ext cx="8723264" cy="1329532"/>
            <a:chOff x="-3905251" y="4294188"/>
            <a:chExt cx="13027839" cy="1892300"/>
          </a:xfrm>
        </p:grpSpPr>
        <p:sp>
          <p:nvSpPr>
            <p:cNvPr id="2057" name="Freeform 14"/>
            <p:cNvSpPr>
              <a:spLocks/>
            </p:cNvSpPr>
            <p:nvPr/>
          </p:nvSpPr>
          <p:spPr bwMode="hidden">
            <a:xfrm>
              <a:off x="4809685" y="4500929"/>
              <a:ext cx="4295969" cy="1015628"/>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2058" name="Freeform 18"/>
            <p:cNvSpPr>
              <a:spLocks/>
            </p:cNvSpPr>
            <p:nvPr/>
          </p:nvSpPr>
          <p:spPr bwMode="hidden">
            <a:xfrm>
              <a:off x="-309828" y="4317913"/>
              <a:ext cx="8280882" cy="120994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2059" name="Freeform 22"/>
            <p:cNvSpPr>
              <a:spLocks/>
            </p:cNvSpPr>
            <p:nvPr/>
          </p:nvSpPr>
          <p:spPr bwMode="hidden">
            <a:xfrm>
              <a:off x="3011" y="4335988"/>
              <a:ext cx="8165907" cy="1101487"/>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2060" name="Freeform 26"/>
            <p:cNvSpPr>
              <a:spLocks/>
            </p:cNvSpPr>
            <p:nvPr/>
          </p:nvSpPr>
          <p:spPr bwMode="hidden">
            <a:xfrm>
              <a:off x="4156376" y="4316783"/>
              <a:ext cx="4940365" cy="92638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useBgFill="1">
          <p:nvSpPr>
            <p:cNvPr id="2061"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grpSp>
      <p:sp>
        <p:nvSpPr>
          <p:cNvPr id="2052" name="Title Placeholder 1"/>
          <p:cNvSpPr>
            <a:spLocks noGrp="1"/>
          </p:cNvSpPr>
          <p:nvPr>
            <p:ph type="title"/>
          </p:nvPr>
        </p:nvSpPr>
        <p:spPr bwMode="auto">
          <a:xfrm>
            <a:off x="457141" y="338138"/>
            <a:ext cx="8229719"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6" tIns="45657" rIns="91316" bIns="45657"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5163418" y="6249988"/>
            <a:ext cx="3787223" cy="365125"/>
          </a:xfrm>
          <a:prstGeom prst="rect">
            <a:avLst/>
          </a:prstGeom>
        </p:spPr>
        <p:txBody>
          <a:bodyPr vert="horz" lIns="91316" tIns="45657" rIns="91316" bIns="45657" rtlCol="0" anchor="ctr"/>
          <a:lstStyle>
            <a:lvl1pPr algn="r" defTabSz="913175" fontAlgn="auto">
              <a:spcBef>
                <a:spcPts val="0"/>
              </a:spcBef>
              <a:spcAft>
                <a:spcPts val="0"/>
              </a:spcAft>
              <a:defRPr sz="1000">
                <a:solidFill>
                  <a:srgbClr val="1F497D"/>
                </a:solidFill>
                <a:latin typeface="Candara"/>
              </a:defRPr>
            </a:lvl1pPr>
          </a:lstStyle>
          <a:p>
            <a:pPr>
              <a:defRPr/>
            </a:pPr>
            <a:fld id="{D891F62C-99C4-49FF-8590-4403A2F97826}" type="datetime1">
              <a:rPr lang="en-US"/>
              <a:pPr>
                <a:defRPr/>
              </a:pPr>
              <a:t>7/26/2019</a:t>
            </a:fld>
            <a:endParaRPr lang="en-US"/>
          </a:p>
        </p:txBody>
      </p:sp>
      <p:sp>
        <p:nvSpPr>
          <p:cNvPr id="5" name="Footer Placeholder 4"/>
          <p:cNvSpPr>
            <a:spLocks noGrp="1"/>
          </p:cNvSpPr>
          <p:nvPr>
            <p:ph type="ftr" sz="quarter" idx="3"/>
          </p:nvPr>
        </p:nvSpPr>
        <p:spPr>
          <a:xfrm>
            <a:off x="193360" y="6249988"/>
            <a:ext cx="3787223" cy="365125"/>
          </a:xfrm>
          <a:prstGeom prst="rect">
            <a:avLst/>
          </a:prstGeom>
        </p:spPr>
        <p:txBody>
          <a:bodyPr vert="horz" lIns="91316" tIns="45657" rIns="91316" bIns="45657" rtlCol="0" anchor="ctr"/>
          <a:lstStyle>
            <a:lvl1pPr algn="l" defTabSz="913175" fontAlgn="auto">
              <a:spcBef>
                <a:spcPts val="0"/>
              </a:spcBef>
              <a:spcAft>
                <a:spcPts val="0"/>
              </a:spcAft>
              <a:defRPr sz="1000">
                <a:solidFill>
                  <a:srgbClr val="1F497D"/>
                </a:solidFill>
                <a:latin typeface="Candara"/>
              </a:defRPr>
            </a:lvl1pPr>
          </a:lstStyle>
          <a:p>
            <a:pPr>
              <a:defRPr/>
            </a:pPr>
            <a:endParaRPr lang="en-US"/>
          </a:p>
        </p:txBody>
      </p:sp>
      <p:sp>
        <p:nvSpPr>
          <p:cNvPr id="6" name="Slide Number Placeholder 5"/>
          <p:cNvSpPr>
            <a:spLocks noGrp="1"/>
          </p:cNvSpPr>
          <p:nvPr>
            <p:ph type="sldNum" sz="quarter" idx="4"/>
          </p:nvPr>
        </p:nvSpPr>
        <p:spPr>
          <a:xfrm>
            <a:off x="3991325" y="6249988"/>
            <a:ext cx="1161351" cy="365125"/>
          </a:xfrm>
          <a:prstGeom prst="rect">
            <a:avLst/>
          </a:prstGeom>
        </p:spPr>
        <p:txBody>
          <a:bodyPr vert="horz" lIns="91316" tIns="45657" rIns="91316" bIns="45657" rtlCol="0" anchor="ctr"/>
          <a:lstStyle>
            <a:lvl1pPr algn="ctr" defTabSz="913175" fontAlgn="auto">
              <a:spcBef>
                <a:spcPts val="0"/>
              </a:spcBef>
              <a:spcAft>
                <a:spcPts val="0"/>
              </a:spcAft>
              <a:defRPr sz="1000">
                <a:solidFill>
                  <a:srgbClr val="1F497D"/>
                </a:solidFill>
                <a:latin typeface="Candara"/>
              </a:defRPr>
            </a:lvl1pPr>
          </a:lstStyle>
          <a:p>
            <a:pPr>
              <a:defRPr/>
            </a:pPr>
            <a:fld id="{546C2772-8567-4697-92DF-CDF42BBECD04}" type="slidenum">
              <a:rPr lang="en-US"/>
              <a:pPr>
                <a:defRPr/>
              </a:pPr>
              <a:t>‹#›</a:t>
            </a:fld>
            <a:endParaRPr lang="en-US"/>
          </a:p>
        </p:txBody>
      </p:sp>
      <p:sp>
        <p:nvSpPr>
          <p:cNvPr id="2056" name="Text Placeholder 2"/>
          <p:cNvSpPr>
            <a:spLocks noGrp="1"/>
          </p:cNvSpPr>
          <p:nvPr>
            <p:ph type="body" idx="1"/>
          </p:nvPr>
        </p:nvSpPr>
        <p:spPr bwMode="auto">
          <a:xfrm>
            <a:off x="871909" y="2675732"/>
            <a:ext cx="7408538" cy="345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6" tIns="45657" rIns="91316" bIns="4565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87891379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ransition/>
  <p:hf sldNum="0" hdr="0" ftr="0"/>
  <p:txStyles>
    <p:titleStyle>
      <a:lvl1pPr algn="ctr" defTabSz="912082" rtl="0" eaLnBrk="0" fontAlgn="base" hangingPunct="0">
        <a:spcBef>
          <a:spcPct val="0"/>
        </a:spcBef>
        <a:spcAft>
          <a:spcPct val="0"/>
        </a:spcAft>
        <a:defRPr sz="4400" kern="1200">
          <a:solidFill>
            <a:srgbClr val="FFFFFF"/>
          </a:solidFill>
          <a:latin typeface="+mj-lt"/>
          <a:ea typeface="+mj-ea"/>
          <a:cs typeface="+mj-cs"/>
        </a:defRPr>
      </a:lvl1pPr>
      <a:lvl2pPr algn="ctr" defTabSz="912082" rtl="0" eaLnBrk="0" fontAlgn="base" hangingPunct="0">
        <a:spcBef>
          <a:spcPct val="0"/>
        </a:spcBef>
        <a:spcAft>
          <a:spcPct val="0"/>
        </a:spcAft>
        <a:defRPr sz="4400">
          <a:solidFill>
            <a:srgbClr val="FFFFFF"/>
          </a:solidFill>
          <a:latin typeface="Candara" pitchFamily="34" charset="0"/>
        </a:defRPr>
      </a:lvl2pPr>
      <a:lvl3pPr algn="ctr" defTabSz="912082" rtl="0" eaLnBrk="0" fontAlgn="base" hangingPunct="0">
        <a:spcBef>
          <a:spcPct val="0"/>
        </a:spcBef>
        <a:spcAft>
          <a:spcPct val="0"/>
        </a:spcAft>
        <a:defRPr sz="4400">
          <a:solidFill>
            <a:srgbClr val="FFFFFF"/>
          </a:solidFill>
          <a:latin typeface="Candara" pitchFamily="34" charset="0"/>
        </a:defRPr>
      </a:lvl3pPr>
      <a:lvl4pPr algn="ctr" defTabSz="912082" rtl="0" eaLnBrk="0" fontAlgn="base" hangingPunct="0">
        <a:spcBef>
          <a:spcPct val="0"/>
        </a:spcBef>
        <a:spcAft>
          <a:spcPct val="0"/>
        </a:spcAft>
        <a:defRPr sz="4400">
          <a:solidFill>
            <a:srgbClr val="FFFFFF"/>
          </a:solidFill>
          <a:latin typeface="Candara" pitchFamily="34" charset="0"/>
        </a:defRPr>
      </a:lvl4pPr>
      <a:lvl5pPr algn="ctr" defTabSz="912082"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91" indent="-273091" algn="l" defTabSz="912082"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4892" indent="-273091" algn="l" defTabSz="912082"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3992" indent="-227687" algn="l" defTabSz="912082"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1104" indent="-227687" algn="l" defTabSz="912082" rtl="0" eaLnBrk="0" fontAlgn="base" hangingPunct="0">
        <a:spcBef>
          <a:spcPct val="20000"/>
        </a:spcBef>
        <a:spcAft>
          <a:spcPct val="0"/>
        </a:spcAft>
        <a:buClr>
          <a:schemeClr val="accent1"/>
        </a:buClr>
        <a:buSzPct val="100000"/>
        <a:buFont typeface="Symbol" pitchFamily="18" charset="2"/>
        <a:buChar char=""/>
        <a:defRPr sz="1800" kern="1200">
          <a:solidFill>
            <a:schemeClr val="tx2"/>
          </a:solidFill>
          <a:latin typeface="+mn-lt"/>
          <a:ea typeface="+mn-ea"/>
          <a:cs typeface="+mn-cs"/>
        </a:defRPr>
      </a:lvl4pPr>
      <a:lvl5pPr marL="1460266" indent="-227687" algn="l" defTabSz="912082"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0687" indent="-228292" algn="l" defTabSz="913175"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0299" indent="-228292" algn="l" defTabSz="913175"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19912" indent="-228292" algn="l" defTabSz="913175"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39520" indent="-228292" algn="l" defTabSz="913175"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3175" rtl="0" eaLnBrk="1" latinLnBrk="0" hangingPunct="1">
        <a:defRPr sz="1800" kern="1200">
          <a:solidFill>
            <a:schemeClr val="tx1"/>
          </a:solidFill>
          <a:latin typeface="+mn-lt"/>
          <a:ea typeface="+mn-ea"/>
          <a:cs typeface="+mn-cs"/>
        </a:defRPr>
      </a:lvl1pPr>
      <a:lvl2pPr marL="456587" algn="l" defTabSz="913175" rtl="0" eaLnBrk="1" latinLnBrk="0" hangingPunct="1">
        <a:defRPr sz="1800" kern="1200">
          <a:solidFill>
            <a:schemeClr val="tx1"/>
          </a:solidFill>
          <a:latin typeface="+mn-lt"/>
          <a:ea typeface="+mn-ea"/>
          <a:cs typeface="+mn-cs"/>
        </a:defRPr>
      </a:lvl2pPr>
      <a:lvl3pPr marL="913175" algn="l" defTabSz="913175" rtl="0" eaLnBrk="1" latinLnBrk="0" hangingPunct="1">
        <a:defRPr sz="1800" kern="1200">
          <a:solidFill>
            <a:schemeClr val="tx1"/>
          </a:solidFill>
          <a:latin typeface="+mn-lt"/>
          <a:ea typeface="+mn-ea"/>
          <a:cs typeface="+mn-cs"/>
        </a:defRPr>
      </a:lvl3pPr>
      <a:lvl4pPr marL="1369759" algn="l" defTabSz="913175" rtl="0" eaLnBrk="1" latinLnBrk="0" hangingPunct="1">
        <a:defRPr sz="1800" kern="1200">
          <a:solidFill>
            <a:schemeClr val="tx1"/>
          </a:solidFill>
          <a:latin typeface="+mn-lt"/>
          <a:ea typeface="+mn-ea"/>
          <a:cs typeface="+mn-cs"/>
        </a:defRPr>
      </a:lvl4pPr>
      <a:lvl5pPr marL="1826348" algn="l" defTabSz="913175" rtl="0" eaLnBrk="1" latinLnBrk="0" hangingPunct="1">
        <a:defRPr sz="1800" kern="1200">
          <a:solidFill>
            <a:schemeClr val="tx1"/>
          </a:solidFill>
          <a:latin typeface="+mn-lt"/>
          <a:ea typeface="+mn-ea"/>
          <a:cs typeface="+mn-cs"/>
        </a:defRPr>
      </a:lvl5pPr>
      <a:lvl6pPr marL="2282934" algn="l" defTabSz="913175" rtl="0" eaLnBrk="1" latinLnBrk="0" hangingPunct="1">
        <a:defRPr sz="1800" kern="1200">
          <a:solidFill>
            <a:schemeClr val="tx1"/>
          </a:solidFill>
          <a:latin typeface="+mn-lt"/>
          <a:ea typeface="+mn-ea"/>
          <a:cs typeface="+mn-cs"/>
        </a:defRPr>
      </a:lvl6pPr>
      <a:lvl7pPr marL="2739520" algn="l" defTabSz="913175" rtl="0" eaLnBrk="1" latinLnBrk="0" hangingPunct="1">
        <a:defRPr sz="1800" kern="1200">
          <a:solidFill>
            <a:schemeClr val="tx1"/>
          </a:solidFill>
          <a:latin typeface="+mn-lt"/>
          <a:ea typeface="+mn-ea"/>
          <a:cs typeface="+mn-cs"/>
        </a:defRPr>
      </a:lvl7pPr>
      <a:lvl8pPr marL="3196107" algn="l" defTabSz="913175" rtl="0" eaLnBrk="1" latinLnBrk="0" hangingPunct="1">
        <a:defRPr sz="1800" kern="1200">
          <a:solidFill>
            <a:schemeClr val="tx1"/>
          </a:solidFill>
          <a:latin typeface="+mn-lt"/>
          <a:ea typeface="+mn-ea"/>
          <a:cs typeface="+mn-cs"/>
        </a:defRPr>
      </a:lvl8pPr>
      <a:lvl9pPr marL="3652694" algn="l" defTabSz="91317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141" y="274638"/>
            <a:ext cx="822971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80" tIns="45639" rIns="91280" bIns="45639"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141" y="1600201"/>
            <a:ext cx="822971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80" tIns="45639" rIns="91280" bIns="4563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140" y="6356351"/>
            <a:ext cx="2133521" cy="365125"/>
          </a:xfrm>
          <a:prstGeom prst="rect">
            <a:avLst/>
          </a:prstGeom>
        </p:spPr>
        <p:txBody>
          <a:bodyPr vert="horz" lIns="91280" tIns="45639" rIns="91280" bIns="45639" rtlCol="0" anchor="ctr"/>
          <a:lstStyle>
            <a:lvl1pPr algn="l" defTabSz="912825" fontAlgn="auto">
              <a:spcBef>
                <a:spcPts val="0"/>
              </a:spcBef>
              <a:spcAft>
                <a:spcPts val="0"/>
              </a:spcAft>
              <a:defRPr sz="1200">
                <a:solidFill>
                  <a:prstClr val="black">
                    <a:tint val="75000"/>
                  </a:prstClr>
                </a:solidFill>
                <a:latin typeface="+mn-lt"/>
                <a:cs typeface="+mn-cs"/>
              </a:defRPr>
            </a:lvl1pPr>
          </a:lstStyle>
          <a:p>
            <a:pPr>
              <a:defRPr/>
            </a:pPr>
            <a:fld id="{B30F3357-98C7-4C7B-AE25-3700846DFC41}" type="datetimeFigureOut">
              <a:rPr lang="en-US"/>
              <a:pPr>
                <a:defRPr/>
              </a:pPr>
              <a:t>7/26/2019</a:t>
            </a:fld>
            <a:endParaRPr lang="en-US" dirty="0"/>
          </a:p>
        </p:txBody>
      </p:sp>
      <p:sp>
        <p:nvSpPr>
          <p:cNvPr id="5" name="Footer Placeholder 4"/>
          <p:cNvSpPr>
            <a:spLocks noGrp="1"/>
          </p:cNvSpPr>
          <p:nvPr>
            <p:ph type="ftr" sz="quarter" idx="3"/>
          </p:nvPr>
        </p:nvSpPr>
        <p:spPr>
          <a:xfrm>
            <a:off x="3124190" y="6356351"/>
            <a:ext cx="2895620" cy="365125"/>
          </a:xfrm>
          <a:prstGeom prst="rect">
            <a:avLst/>
          </a:prstGeom>
        </p:spPr>
        <p:txBody>
          <a:bodyPr vert="horz" lIns="91280" tIns="45639" rIns="91280" bIns="45639" rtlCol="0" anchor="ctr"/>
          <a:lstStyle>
            <a:lvl1pPr algn="ctr" defTabSz="912825"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340" y="6356351"/>
            <a:ext cx="2133520" cy="365125"/>
          </a:xfrm>
          <a:prstGeom prst="rect">
            <a:avLst/>
          </a:prstGeom>
        </p:spPr>
        <p:txBody>
          <a:bodyPr vert="horz" lIns="91280" tIns="45639" rIns="91280" bIns="45639" rtlCol="0" anchor="ctr"/>
          <a:lstStyle>
            <a:lvl1pPr algn="r" defTabSz="912825" fontAlgn="auto">
              <a:spcBef>
                <a:spcPts val="0"/>
              </a:spcBef>
              <a:spcAft>
                <a:spcPts val="0"/>
              </a:spcAft>
              <a:defRPr sz="1200">
                <a:solidFill>
                  <a:prstClr val="black">
                    <a:tint val="75000"/>
                  </a:prstClr>
                </a:solidFill>
                <a:latin typeface="+mn-lt"/>
                <a:cs typeface="+mn-cs"/>
              </a:defRPr>
            </a:lvl1pPr>
          </a:lstStyle>
          <a:p>
            <a:pPr>
              <a:defRPr/>
            </a:pPr>
            <a:fld id="{A67A18E4-A9BE-4304-BD73-3ADDC49DE53F}" type="slidenum">
              <a:rPr lang="en-US"/>
              <a:pPr>
                <a:defRPr/>
              </a:pPr>
              <a:t>‹#›</a:t>
            </a:fld>
            <a:endParaRPr lang="en-US" dirty="0"/>
          </a:p>
        </p:txBody>
      </p:sp>
    </p:spTree>
    <p:extLst>
      <p:ext uri="{BB962C8B-B14F-4D97-AF65-F5344CB8AC3E}">
        <p14:creationId xmlns:p14="http://schemas.microsoft.com/office/powerpoint/2010/main" val="168660169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6412" algn="ctr" rtl="0" fontAlgn="base">
        <a:spcBef>
          <a:spcPct val="0"/>
        </a:spcBef>
        <a:spcAft>
          <a:spcPct val="0"/>
        </a:spcAft>
        <a:defRPr sz="4400">
          <a:solidFill>
            <a:schemeClr val="tx1"/>
          </a:solidFill>
          <a:latin typeface="Calibri" pitchFamily="34" charset="0"/>
        </a:defRPr>
      </a:lvl6pPr>
      <a:lvl7pPr marL="912825" algn="ctr" rtl="0" fontAlgn="base">
        <a:spcBef>
          <a:spcPct val="0"/>
        </a:spcBef>
        <a:spcAft>
          <a:spcPct val="0"/>
        </a:spcAft>
        <a:defRPr sz="4400">
          <a:solidFill>
            <a:schemeClr val="tx1"/>
          </a:solidFill>
          <a:latin typeface="Calibri" pitchFamily="34" charset="0"/>
        </a:defRPr>
      </a:lvl7pPr>
      <a:lvl8pPr marL="1369233" algn="ctr" rtl="0" fontAlgn="base">
        <a:spcBef>
          <a:spcPct val="0"/>
        </a:spcBef>
        <a:spcAft>
          <a:spcPct val="0"/>
        </a:spcAft>
        <a:defRPr sz="4400">
          <a:solidFill>
            <a:schemeClr val="tx1"/>
          </a:solidFill>
          <a:latin typeface="Calibri" pitchFamily="34" charset="0"/>
        </a:defRPr>
      </a:lvl8pPr>
      <a:lvl9pPr marL="1825648" algn="ctr" rtl="0" fontAlgn="base">
        <a:spcBef>
          <a:spcPct val="0"/>
        </a:spcBef>
        <a:spcAft>
          <a:spcPct val="0"/>
        </a:spcAft>
        <a:defRPr sz="4400">
          <a:solidFill>
            <a:schemeClr val="tx1"/>
          </a:solidFill>
          <a:latin typeface="Calibri" pitchFamily="34" charset="0"/>
        </a:defRPr>
      </a:lvl9pPr>
    </p:titleStyle>
    <p:bodyStyle>
      <a:lvl1pPr marL="341798" indent="-341798"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008" indent="-284387"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0217" indent="-227643"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6838" indent="-22764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3459" indent="-22764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0263" indent="-228204" algn="l" defTabSz="9128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675" indent="-228204" algn="l" defTabSz="9128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088" indent="-228204" algn="l" defTabSz="9128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498" indent="-228204" algn="l" defTabSz="9128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825" rtl="0" eaLnBrk="1" latinLnBrk="0" hangingPunct="1">
        <a:defRPr sz="1800" kern="1200">
          <a:solidFill>
            <a:schemeClr val="tx1"/>
          </a:solidFill>
          <a:latin typeface="+mn-lt"/>
          <a:ea typeface="+mn-ea"/>
          <a:cs typeface="+mn-cs"/>
        </a:defRPr>
      </a:lvl1pPr>
      <a:lvl2pPr marL="456412" algn="l" defTabSz="912825" rtl="0" eaLnBrk="1" latinLnBrk="0" hangingPunct="1">
        <a:defRPr sz="1800" kern="1200">
          <a:solidFill>
            <a:schemeClr val="tx1"/>
          </a:solidFill>
          <a:latin typeface="+mn-lt"/>
          <a:ea typeface="+mn-ea"/>
          <a:cs typeface="+mn-cs"/>
        </a:defRPr>
      </a:lvl2pPr>
      <a:lvl3pPr marL="912825" algn="l" defTabSz="912825" rtl="0" eaLnBrk="1" latinLnBrk="0" hangingPunct="1">
        <a:defRPr sz="1800" kern="1200">
          <a:solidFill>
            <a:schemeClr val="tx1"/>
          </a:solidFill>
          <a:latin typeface="+mn-lt"/>
          <a:ea typeface="+mn-ea"/>
          <a:cs typeface="+mn-cs"/>
        </a:defRPr>
      </a:lvl3pPr>
      <a:lvl4pPr marL="1369233" algn="l" defTabSz="912825" rtl="0" eaLnBrk="1" latinLnBrk="0" hangingPunct="1">
        <a:defRPr sz="1800" kern="1200">
          <a:solidFill>
            <a:schemeClr val="tx1"/>
          </a:solidFill>
          <a:latin typeface="+mn-lt"/>
          <a:ea typeface="+mn-ea"/>
          <a:cs typeface="+mn-cs"/>
        </a:defRPr>
      </a:lvl4pPr>
      <a:lvl5pPr marL="1825648" algn="l" defTabSz="912825" rtl="0" eaLnBrk="1" latinLnBrk="0" hangingPunct="1">
        <a:defRPr sz="1800" kern="1200">
          <a:solidFill>
            <a:schemeClr val="tx1"/>
          </a:solidFill>
          <a:latin typeface="+mn-lt"/>
          <a:ea typeface="+mn-ea"/>
          <a:cs typeface="+mn-cs"/>
        </a:defRPr>
      </a:lvl5pPr>
      <a:lvl6pPr marL="2282058" algn="l" defTabSz="912825" rtl="0" eaLnBrk="1" latinLnBrk="0" hangingPunct="1">
        <a:defRPr sz="1800" kern="1200">
          <a:solidFill>
            <a:schemeClr val="tx1"/>
          </a:solidFill>
          <a:latin typeface="+mn-lt"/>
          <a:ea typeface="+mn-ea"/>
          <a:cs typeface="+mn-cs"/>
        </a:defRPr>
      </a:lvl6pPr>
      <a:lvl7pPr marL="2738470" algn="l" defTabSz="912825" rtl="0" eaLnBrk="1" latinLnBrk="0" hangingPunct="1">
        <a:defRPr sz="1800" kern="1200">
          <a:solidFill>
            <a:schemeClr val="tx1"/>
          </a:solidFill>
          <a:latin typeface="+mn-lt"/>
          <a:ea typeface="+mn-ea"/>
          <a:cs typeface="+mn-cs"/>
        </a:defRPr>
      </a:lvl7pPr>
      <a:lvl8pPr marL="3194881" algn="l" defTabSz="912825" rtl="0" eaLnBrk="1" latinLnBrk="0" hangingPunct="1">
        <a:defRPr sz="1800" kern="1200">
          <a:solidFill>
            <a:schemeClr val="tx1"/>
          </a:solidFill>
          <a:latin typeface="+mn-lt"/>
          <a:ea typeface="+mn-ea"/>
          <a:cs typeface="+mn-cs"/>
        </a:defRPr>
      </a:lvl8pPr>
      <a:lvl9pPr marL="3651294" algn="l" defTabSz="91282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571" y="228600"/>
            <a:ext cx="8695811"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16" tIns="45657" rIns="91316" bIns="45657" anchor="ctr"/>
          <a:lstStyle/>
          <a:p>
            <a:pPr algn="ctr" defTabSz="913175">
              <a:defRPr/>
            </a:pPr>
            <a:endParaRPr lang="en-US">
              <a:solidFill>
                <a:prstClr val="white"/>
              </a:solidFill>
            </a:endParaRPr>
          </a:p>
        </p:txBody>
      </p:sp>
      <p:grpSp>
        <p:nvGrpSpPr>
          <p:cNvPr id="4099" name="Group 15"/>
          <p:cNvGrpSpPr>
            <a:grpSpLocks noChangeAspect="1"/>
          </p:cNvGrpSpPr>
          <p:nvPr/>
        </p:nvGrpSpPr>
        <p:grpSpPr bwMode="auto">
          <a:xfrm>
            <a:off x="211860" y="1679575"/>
            <a:ext cx="8723264" cy="1329532"/>
            <a:chOff x="-3905251" y="4294188"/>
            <a:chExt cx="13027839" cy="1892300"/>
          </a:xfrm>
        </p:grpSpPr>
        <p:sp>
          <p:nvSpPr>
            <p:cNvPr id="4105" name="Freeform 14"/>
            <p:cNvSpPr>
              <a:spLocks/>
            </p:cNvSpPr>
            <p:nvPr/>
          </p:nvSpPr>
          <p:spPr bwMode="hidden">
            <a:xfrm>
              <a:off x="4809685" y="4500929"/>
              <a:ext cx="4295969" cy="1015628"/>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4106" name="Freeform 18"/>
            <p:cNvSpPr>
              <a:spLocks/>
            </p:cNvSpPr>
            <p:nvPr/>
          </p:nvSpPr>
          <p:spPr bwMode="hidden">
            <a:xfrm>
              <a:off x="-309828" y="4317913"/>
              <a:ext cx="8280882" cy="120994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4107" name="Freeform 22"/>
            <p:cNvSpPr>
              <a:spLocks/>
            </p:cNvSpPr>
            <p:nvPr/>
          </p:nvSpPr>
          <p:spPr bwMode="hidden">
            <a:xfrm>
              <a:off x="3011" y="4335988"/>
              <a:ext cx="8165907" cy="1101487"/>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p:nvSpPr>
            <p:cNvPr id="4108" name="Freeform 26"/>
            <p:cNvSpPr>
              <a:spLocks/>
            </p:cNvSpPr>
            <p:nvPr/>
          </p:nvSpPr>
          <p:spPr bwMode="hidden">
            <a:xfrm>
              <a:off x="4156376" y="4316783"/>
              <a:ext cx="4940365" cy="92638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2082" fontAlgn="base">
                <a:spcBef>
                  <a:spcPct val="0"/>
                </a:spcBef>
                <a:spcAft>
                  <a:spcPct val="0"/>
                </a:spcAft>
              </a:pPr>
              <a:endParaRPr lang="en-US">
                <a:solidFill>
                  <a:prstClr val="black"/>
                </a:solidFill>
                <a:latin typeface="Arial" pitchFamily="34" charset="0"/>
              </a:endParaRPr>
            </a:p>
          </p:txBody>
        </p:sp>
        <p:sp useBgFill="1">
          <p:nvSpPr>
            <p:cNvPr id="4109"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082" fontAlgn="base">
                <a:spcBef>
                  <a:spcPct val="0"/>
                </a:spcBef>
                <a:spcAft>
                  <a:spcPct val="0"/>
                </a:spcAft>
              </a:pPr>
              <a:endParaRPr lang="en-US">
                <a:solidFill>
                  <a:prstClr val="black"/>
                </a:solidFill>
                <a:latin typeface="Arial" pitchFamily="34" charset="0"/>
              </a:endParaRPr>
            </a:p>
          </p:txBody>
        </p:sp>
      </p:grpSp>
      <p:sp>
        <p:nvSpPr>
          <p:cNvPr id="4100" name="Title Placeholder 1"/>
          <p:cNvSpPr>
            <a:spLocks noGrp="1"/>
          </p:cNvSpPr>
          <p:nvPr>
            <p:ph type="title"/>
          </p:nvPr>
        </p:nvSpPr>
        <p:spPr bwMode="auto">
          <a:xfrm>
            <a:off x="457141" y="338138"/>
            <a:ext cx="8229719"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6" tIns="45657" rIns="91316" bIns="45657"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5163418" y="6249988"/>
            <a:ext cx="3787223" cy="365125"/>
          </a:xfrm>
          <a:prstGeom prst="rect">
            <a:avLst/>
          </a:prstGeom>
        </p:spPr>
        <p:txBody>
          <a:bodyPr vert="horz" lIns="91316" tIns="45657" rIns="91316" bIns="45657" rtlCol="0" anchor="ctr"/>
          <a:lstStyle>
            <a:lvl1pPr algn="r" defTabSz="913175" fontAlgn="auto">
              <a:spcBef>
                <a:spcPts val="0"/>
              </a:spcBef>
              <a:spcAft>
                <a:spcPts val="0"/>
              </a:spcAft>
              <a:defRPr sz="1000">
                <a:solidFill>
                  <a:srgbClr val="1F497D"/>
                </a:solidFill>
                <a:latin typeface="Candara"/>
              </a:defRPr>
            </a:lvl1pPr>
          </a:lstStyle>
          <a:p>
            <a:pPr>
              <a:defRPr/>
            </a:pPr>
            <a:fld id="{D891F62C-99C4-49FF-8590-4403A2F97826}" type="datetime1">
              <a:rPr lang="en-US"/>
              <a:pPr>
                <a:defRPr/>
              </a:pPr>
              <a:t>7/26/2019</a:t>
            </a:fld>
            <a:endParaRPr lang="en-US"/>
          </a:p>
        </p:txBody>
      </p:sp>
      <p:sp>
        <p:nvSpPr>
          <p:cNvPr id="5" name="Footer Placeholder 4"/>
          <p:cNvSpPr>
            <a:spLocks noGrp="1"/>
          </p:cNvSpPr>
          <p:nvPr>
            <p:ph type="ftr" sz="quarter" idx="3"/>
          </p:nvPr>
        </p:nvSpPr>
        <p:spPr>
          <a:xfrm>
            <a:off x="193360" y="6249988"/>
            <a:ext cx="3787223" cy="365125"/>
          </a:xfrm>
          <a:prstGeom prst="rect">
            <a:avLst/>
          </a:prstGeom>
        </p:spPr>
        <p:txBody>
          <a:bodyPr vert="horz" lIns="91316" tIns="45657" rIns="91316" bIns="45657" rtlCol="0" anchor="ctr"/>
          <a:lstStyle>
            <a:lvl1pPr algn="l" defTabSz="913175" fontAlgn="auto">
              <a:spcBef>
                <a:spcPts val="0"/>
              </a:spcBef>
              <a:spcAft>
                <a:spcPts val="0"/>
              </a:spcAft>
              <a:defRPr sz="1000">
                <a:solidFill>
                  <a:srgbClr val="1F497D"/>
                </a:solidFill>
                <a:latin typeface="Candara"/>
              </a:defRPr>
            </a:lvl1pPr>
          </a:lstStyle>
          <a:p>
            <a:pPr>
              <a:defRPr/>
            </a:pPr>
            <a:endParaRPr lang="en-US"/>
          </a:p>
        </p:txBody>
      </p:sp>
      <p:sp>
        <p:nvSpPr>
          <p:cNvPr id="6" name="Slide Number Placeholder 5"/>
          <p:cNvSpPr>
            <a:spLocks noGrp="1"/>
          </p:cNvSpPr>
          <p:nvPr>
            <p:ph type="sldNum" sz="quarter" idx="4"/>
          </p:nvPr>
        </p:nvSpPr>
        <p:spPr>
          <a:xfrm>
            <a:off x="3991325" y="6249988"/>
            <a:ext cx="1161351" cy="365125"/>
          </a:xfrm>
          <a:prstGeom prst="rect">
            <a:avLst/>
          </a:prstGeom>
        </p:spPr>
        <p:txBody>
          <a:bodyPr vert="horz" lIns="91316" tIns="45657" rIns="91316" bIns="45657" rtlCol="0" anchor="ctr"/>
          <a:lstStyle>
            <a:lvl1pPr algn="ctr" defTabSz="913175" fontAlgn="auto">
              <a:spcBef>
                <a:spcPts val="0"/>
              </a:spcBef>
              <a:spcAft>
                <a:spcPts val="0"/>
              </a:spcAft>
              <a:defRPr sz="1000">
                <a:solidFill>
                  <a:srgbClr val="1F497D"/>
                </a:solidFill>
                <a:latin typeface="Candara"/>
              </a:defRPr>
            </a:lvl1pPr>
          </a:lstStyle>
          <a:p>
            <a:pPr>
              <a:defRPr/>
            </a:pPr>
            <a:fld id="{F4D1B07C-DD75-4FF7-AF49-8CAEDC530DE5}" type="slidenum">
              <a:rPr lang="en-US"/>
              <a:pPr>
                <a:defRPr/>
              </a:pPr>
              <a:t>‹#›</a:t>
            </a:fld>
            <a:endParaRPr lang="en-US"/>
          </a:p>
        </p:txBody>
      </p:sp>
      <p:sp>
        <p:nvSpPr>
          <p:cNvPr id="4104" name="Text Placeholder 2"/>
          <p:cNvSpPr>
            <a:spLocks noGrp="1"/>
          </p:cNvSpPr>
          <p:nvPr>
            <p:ph type="body" idx="1"/>
          </p:nvPr>
        </p:nvSpPr>
        <p:spPr bwMode="auto">
          <a:xfrm>
            <a:off x="871909" y="2675732"/>
            <a:ext cx="7408538" cy="345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6" tIns="45657" rIns="91316" bIns="4565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6670256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ransition/>
  <p:hf sldNum="0" hdr="0" ftr="0"/>
  <p:txStyles>
    <p:titleStyle>
      <a:lvl1pPr algn="ctr" defTabSz="912082" rtl="0" eaLnBrk="0" fontAlgn="base" hangingPunct="0">
        <a:spcBef>
          <a:spcPct val="0"/>
        </a:spcBef>
        <a:spcAft>
          <a:spcPct val="0"/>
        </a:spcAft>
        <a:defRPr sz="4400" kern="1200">
          <a:solidFill>
            <a:srgbClr val="FFFFFF"/>
          </a:solidFill>
          <a:latin typeface="+mj-lt"/>
          <a:ea typeface="+mj-ea"/>
          <a:cs typeface="+mj-cs"/>
        </a:defRPr>
      </a:lvl1pPr>
      <a:lvl2pPr algn="ctr" defTabSz="912082" rtl="0" eaLnBrk="0" fontAlgn="base" hangingPunct="0">
        <a:spcBef>
          <a:spcPct val="0"/>
        </a:spcBef>
        <a:spcAft>
          <a:spcPct val="0"/>
        </a:spcAft>
        <a:defRPr sz="4400">
          <a:solidFill>
            <a:srgbClr val="FFFFFF"/>
          </a:solidFill>
          <a:latin typeface="Candara" pitchFamily="34" charset="0"/>
        </a:defRPr>
      </a:lvl2pPr>
      <a:lvl3pPr algn="ctr" defTabSz="912082" rtl="0" eaLnBrk="0" fontAlgn="base" hangingPunct="0">
        <a:spcBef>
          <a:spcPct val="0"/>
        </a:spcBef>
        <a:spcAft>
          <a:spcPct val="0"/>
        </a:spcAft>
        <a:defRPr sz="4400">
          <a:solidFill>
            <a:srgbClr val="FFFFFF"/>
          </a:solidFill>
          <a:latin typeface="Candara" pitchFamily="34" charset="0"/>
        </a:defRPr>
      </a:lvl3pPr>
      <a:lvl4pPr algn="ctr" defTabSz="912082" rtl="0" eaLnBrk="0" fontAlgn="base" hangingPunct="0">
        <a:spcBef>
          <a:spcPct val="0"/>
        </a:spcBef>
        <a:spcAft>
          <a:spcPct val="0"/>
        </a:spcAft>
        <a:defRPr sz="4400">
          <a:solidFill>
            <a:srgbClr val="FFFFFF"/>
          </a:solidFill>
          <a:latin typeface="Candara" pitchFamily="34" charset="0"/>
        </a:defRPr>
      </a:lvl4pPr>
      <a:lvl5pPr algn="ctr" defTabSz="912082"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91" indent="-273091" algn="l" defTabSz="912082"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4892" indent="-273091" algn="l" defTabSz="912082"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3992" indent="-227687" algn="l" defTabSz="912082"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1104" indent="-227687" algn="l" defTabSz="912082" rtl="0" eaLnBrk="0" fontAlgn="base" hangingPunct="0">
        <a:spcBef>
          <a:spcPct val="20000"/>
        </a:spcBef>
        <a:spcAft>
          <a:spcPct val="0"/>
        </a:spcAft>
        <a:buClr>
          <a:schemeClr val="accent1"/>
        </a:buClr>
        <a:buSzPct val="100000"/>
        <a:buFont typeface="Symbol" pitchFamily="18" charset="2"/>
        <a:buChar char=""/>
        <a:defRPr sz="1800" kern="1200">
          <a:solidFill>
            <a:schemeClr val="tx2"/>
          </a:solidFill>
          <a:latin typeface="+mn-lt"/>
          <a:ea typeface="+mn-ea"/>
          <a:cs typeface="+mn-cs"/>
        </a:defRPr>
      </a:lvl4pPr>
      <a:lvl5pPr marL="1460266" indent="-227687" algn="l" defTabSz="912082"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0687" indent="-228292" algn="l" defTabSz="913175"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0299" indent="-228292" algn="l" defTabSz="913175"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19912" indent="-228292" algn="l" defTabSz="913175"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39520" indent="-228292" algn="l" defTabSz="913175"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3175" rtl="0" eaLnBrk="1" latinLnBrk="0" hangingPunct="1">
        <a:defRPr sz="1800" kern="1200">
          <a:solidFill>
            <a:schemeClr val="tx1"/>
          </a:solidFill>
          <a:latin typeface="+mn-lt"/>
          <a:ea typeface="+mn-ea"/>
          <a:cs typeface="+mn-cs"/>
        </a:defRPr>
      </a:lvl1pPr>
      <a:lvl2pPr marL="456587" algn="l" defTabSz="913175" rtl="0" eaLnBrk="1" latinLnBrk="0" hangingPunct="1">
        <a:defRPr sz="1800" kern="1200">
          <a:solidFill>
            <a:schemeClr val="tx1"/>
          </a:solidFill>
          <a:latin typeface="+mn-lt"/>
          <a:ea typeface="+mn-ea"/>
          <a:cs typeface="+mn-cs"/>
        </a:defRPr>
      </a:lvl2pPr>
      <a:lvl3pPr marL="913175" algn="l" defTabSz="913175" rtl="0" eaLnBrk="1" latinLnBrk="0" hangingPunct="1">
        <a:defRPr sz="1800" kern="1200">
          <a:solidFill>
            <a:schemeClr val="tx1"/>
          </a:solidFill>
          <a:latin typeface="+mn-lt"/>
          <a:ea typeface="+mn-ea"/>
          <a:cs typeface="+mn-cs"/>
        </a:defRPr>
      </a:lvl3pPr>
      <a:lvl4pPr marL="1369759" algn="l" defTabSz="913175" rtl="0" eaLnBrk="1" latinLnBrk="0" hangingPunct="1">
        <a:defRPr sz="1800" kern="1200">
          <a:solidFill>
            <a:schemeClr val="tx1"/>
          </a:solidFill>
          <a:latin typeface="+mn-lt"/>
          <a:ea typeface="+mn-ea"/>
          <a:cs typeface="+mn-cs"/>
        </a:defRPr>
      </a:lvl4pPr>
      <a:lvl5pPr marL="1826348" algn="l" defTabSz="913175" rtl="0" eaLnBrk="1" latinLnBrk="0" hangingPunct="1">
        <a:defRPr sz="1800" kern="1200">
          <a:solidFill>
            <a:schemeClr val="tx1"/>
          </a:solidFill>
          <a:latin typeface="+mn-lt"/>
          <a:ea typeface="+mn-ea"/>
          <a:cs typeface="+mn-cs"/>
        </a:defRPr>
      </a:lvl5pPr>
      <a:lvl6pPr marL="2282934" algn="l" defTabSz="913175" rtl="0" eaLnBrk="1" latinLnBrk="0" hangingPunct="1">
        <a:defRPr sz="1800" kern="1200">
          <a:solidFill>
            <a:schemeClr val="tx1"/>
          </a:solidFill>
          <a:latin typeface="+mn-lt"/>
          <a:ea typeface="+mn-ea"/>
          <a:cs typeface="+mn-cs"/>
        </a:defRPr>
      </a:lvl6pPr>
      <a:lvl7pPr marL="2739520" algn="l" defTabSz="913175" rtl="0" eaLnBrk="1" latinLnBrk="0" hangingPunct="1">
        <a:defRPr sz="1800" kern="1200">
          <a:solidFill>
            <a:schemeClr val="tx1"/>
          </a:solidFill>
          <a:latin typeface="+mn-lt"/>
          <a:ea typeface="+mn-ea"/>
          <a:cs typeface="+mn-cs"/>
        </a:defRPr>
      </a:lvl7pPr>
      <a:lvl8pPr marL="3196107" algn="l" defTabSz="913175" rtl="0" eaLnBrk="1" latinLnBrk="0" hangingPunct="1">
        <a:defRPr sz="1800" kern="1200">
          <a:solidFill>
            <a:schemeClr val="tx1"/>
          </a:solidFill>
          <a:latin typeface="+mn-lt"/>
          <a:ea typeface="+mn-ea"/>
          <a:cs typeface="+mn-cs"/>
        </a:defRPr>
      </a:lvl8pPr>
      <a:lvl9pPr marL="3652694" algn="l" defTabSz="91317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574" y="228603"/>
            <a:ext cx="8695811"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263" tIns="45630" rIns="91263" bIns="45630" anchor="ctr"/>
          <a:lstStyle/>
          <a:p>
            <a:pPr algn="ctr" defTabSz="912650">
              <a:defRPr/>
            </a:pPr>
            <a:endParaRPr lang="en-US">
              <a:solidFill>
                <a:prstClr val="white"/>
              </a:solidFill>
            </a:endParaRPr>
          </a:p>
        </p:txBody>
      </p:sp>
      <p:grpSp>
        <p:nvGrpSpPr>
          <p:cNvPr id="2051" name="Group 15"/>
          <p:cNvGrpSpPr>
            <a:grpSpLocks noChangeAspect="1"/>
          </p:cNvGrpSpPr>
          <p:nvPr/>
        </p:nvGrpSpPr>
        <p:grpSpPr bwMode="auto">
          <a:xfrm>
            <a:off x="211860" y="1679575"/>
            <a:ext cx="8723264" cy="1329532"/>
            <a:chOff x="-3905251" y="4294188"/>
            <a:chExt cx="13027839" cy="1892300"/>
          </a:xfrm>
        </p:grpSpPr>
        <p:sp>
          <p:nvSpPr>
            <p:cNvPr id="2057" name="Freeform 14"/>
            <p:cNvSpPr>
              <a:spLocks/>
            </p:cNvSpPr>
            <p:nvPr/>
          </p:nvSpPr>
          <p:spPr bwMode="hidden">
            <a:xfrm>
              <a:off x="4809685" y="4500929"/>
              <a:ext cx="4295969" cy="1015628"/>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557" fontAlgn="base">
                <a:spcBef>
                  <a:spcPct val="0"/>
                </a:spcBef>
                <a:spcAft>
                  <a:spcPct val="0"/>
                </a:spcAft>
              </a:pPr>
              <a:endParaRPr lang="en-US">
                <a:solidFill>
                  <a:prstClr val="black"/>
                </a:solidFill>
                <a:latin typeface="Arial" pitchFamily="34" charset="0"/>
              </a:endParaRPr>
            </a:p>
          </p:txBody>
        </p:sp>
        <p:sp>
          <p:nvSpPr>
            <p:cNvPr id="2058" name="Freeform 18"/>
            <p:cNvSpPr>
              <a:spLocks/>
            </p:cNvSpPr>
            <p:nvPr/>
          </p:nvSpPr>
          <p:spPr bwMode="hidden">
            <a:xfrm>
              <a:off x="-309828" y="4317913"/>
              <a:ext cx="8280882" cy="120994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557" fontAlgn="base">
                <a:spcBef>
                  <a:spcPct val="0"/>
                </a:spcBef>
                <a:spcAft>
                  <a:spcPct val="0"/>
                </a:spcAft>
              </a:pPr>
              <a:endParaRPr lang="en-US">
                <a:solidFill>
                  <a:prstClr val="black"/>
                </a:solidFill>
                <a:latin typeface="Arial" pitchFamily="34" charset="0"/>
              </a:endParaRPr>
            </a:p>
          </p:txBody>
        </p:sp>
        <p:sp>
          <p:nvSpPr>
            <p:cNvPr id="2059" name="Freeform 22"/>
            <p:cNvSpPr>
              <a:spLocks/>
            </p:cNvSpPr>
            <p:nvPr/>
          </p:nvSpPr>
          <p:spPr bwMode="hidden">
            <a:xfrm>
              <a:off x="3011" y="4335988"/>
              <a:ext cx="8165907" cy="1101487"/>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1557" fontAlgn="base">
                <a:spcBef>
                  <a:spcPct val="0"/>
                </a:spcBef>
                <a:spcAft>
                  <a:spcPct val="0"/>
                </a:spcAft>
              </a:pPr>
              <a:endParaRPr lang="en-US">
                <a:solidFill>
                  <a:prstClr val="black"/>
                </a:solidFill>
                <a:latin typeface="Arial" pitchFamily="34" charset="0"/>
              </a:endParaRPr>
            </a:p>
          </p:txBody>
        </p:sp>
        <p:sp>
          <p:nvSpPr>
            <p:cNvPr id="2060" name="Freeform 26"/>
            <p:cNvSpPr>
              <a:spLocks/>
            </p:cNvSpPr>
            <p:nvPr/>
          </p:nvSpPr>
          <p:spPr bwMode="hidden">
            <a:xfrm>
              <a:off x="4156376" y="4316783"/>
              <a:ext cx="4940365" cy="92638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1557" fontAlgn="base">
                <a:spcBef>
                  <a:spcPct val="0"/>
                </a:spcBef>
                <a:spcAft>
                  <a:spcPct val="0"/>
                </a:spcAft>
              </a:pPr>
              <a:endParaRPr lang="en-US">
                <a:solidFill>
                  <a:prstClr val="black"/>
                </a:solidFill>
                <a:latin typeface="Arial" pitchFamily="34" charset="0"/>
              </a:endParaRPr>
            </a:p>
          </p:txBody>
        </p:sp>
        <p:sp useBgFill="1">
          <p:nvSpPr>
            <p:cNvPr id="2061"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1557" fontAlgn="base">
                <a:spcBef>
                  <a:spcPct val="0"/>
                </a:spcBef>
                <a:spcAft>
                  <a:spcPct val="0"/>
                </a:spcAft>
              </a:pPr>
              <a:endParaRPr lang="en-US">
                <a:solidFill>
                  <a:prstClr val="black"/>
                </a:solidFill>
                <a:latin typeface="Arial" pitchFamily="34" charset="0"/>
              </a:endParaRPr>
            </a:p>
          </p:txBody>
        </p:sp>
      </p:grpSp>
      <p:sp>
        <p:nvSpPr>
          <p:cNvPr id="2052" name="Title Placeholder 1"/>
          <p:cNvSpPr>
            <a:spLocks noGrp="1"/>
          </p:cNvSpPr>
          <p:nvPr>
            <p:ph type="title"/>
          </p:nvPr>
        </p:nvSpPr>
        <p:spPr bwMode="auto">
          <a:xfrm>
            <a:off x="457141" y="338138"/>
            <a:ext cx="8229719"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3" tIns="45630" rIns="91263" bIns="4563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5163420" y="6249991"/>
            <a:ext cx="3787223" cy="365125"/>
          </a:xfrm>
          <a:prstGeom prst="rect">
            <a:avLst/>
          </a:prstGeom>
        </p:spPr>
        <p:txBody>
          <a:bodyPr vert="horz" lIns="91263" tIns="45630" rIns="91263" bIns="45630" rtlCol="0" anchor="ctr"/>
          <a:lstStyle>
            <a:lvl1pPr algn="r" defTabSz="912650" fontAlgn="auto">
              <a:spcBef>
                <a:spcPts val="0"/>
              </a:spcBef>
              <a:spcAft>
                <a:spcPts val="0"/>
              </a:spcAft>
              <a:defRPr sz="1000">
                <a:solidFill>
                  <a:srgbClr val="1F497D"/>
                </a:solidFill>
                <a:latin typeface="Candara"/>
              </a:defRPr>
            </a:lvl1pPr>
          </a:lstStyle>
          <a:p>
            <a:pPr>
              <a:defRPr/>
            </a:pPr>
            <a:fld id="{D891F62C-99C4-49FF-8590-4403A2F97826}" type="datetime1">
              <a:rPr lang="en-US"/>
              <a:pPr>
                <a:defRPr/>
              </a:pPr>
              <a:t>7/26/2019</a:t>
            </a:fld>
            <a:endParaRPr lang="en-US"/>
          </a:p>
        </p:txBody>
      </p:sp>
      <p:sp>
        <p:nvSpPr>
          <p:cNvPr id="5" name="Footer Placeholder 4"/>
          <p:cNvSpPr>
            <a:spLocks noGrp="1"/>
          </p:cNvSpPr>
          <p:nvPr>
            <p:ph type="ftr" sz="quarter" idx="3"/>
          </p:nvPr>
        </p:nvSpPr>
        <p:spPr>
          <a:xfrm>
            <a:off x="193360" y="6249991"/>
            <a:ext cx="3787223" cy="365125"/>
          </a:xfrm>
          <a:prstGeom prst="rect">
            <a:avLst/>
          </a:prstGeom>
        </p:spPr>
        <p:txBody>
          <a:bodyPr vert="horz" lIns="91263" tIns="45630" rIns="91263" bIns="45630" rtlCol="0" anchor="ctr"/>
          <a:lstStyle>
            <a:lvl1pPr algn="l" defTabSz="912650" fontAlgn="auto">
              <a:spcBef>
                <a:spcPts val="0"/>
              </a:spcBef>
              <a:spcAft>
                <a:spcPts val="0"/>
              </a:spcAft>
              <a:defRPr sz="1000">
                <a:solidFill>
                  <a:srgbClr val="1F497D"/>
                </a:solidFill>
                <a:latin typeface="Candara"/>
              </a:defRPr>
            </a:lvl1pPr>
          </a:lstStyle>
          <a:p>
            <a:pPr>
              <a:defRPr/>
            </a:pPr>
            <a:endParaRPr lang="en-US"/>
          </a:p>
        </p:txBody>
      </p:sp>
      <p:sp>
        <p:nvSpPr>
          <p:cNvPr id="6" name="Slide Number Placeholder 5"/>
          <p:cNvSpPr>
            <a:spLocks noGrp="1"/>
          </p:cNvSpPr>
          <p:nvPr>
            <p:ph type="sldNum" sz="quarter" idx="4"/>
          </p:nvPr>
        </p:nvSpPr>
        <p:spPr>
          <a:xfrm>
            <a:off x="3991325" y="6249991"/>
            <a:ext cx="1161351" cy="365125"/>
          </a:xfrm>
          <a:prstGeom prst="rect">
            <a:avLst/>
          </a:prstGeom>
        </p:spPr>
        <p:txBody>
          <a:bodyPr vert="horz" lIns="91263" tIns="45630" rIns="91263" bIns="45630" rtlCol="0" anchor="ctr"/>
          <a:lstStyle>
            <a:lvl1pPr algn="ctr" defTabSz="912650" fontAlgn="auto">
              <a:spcBef>
                <a:spcPts val="0"/>
              </a:spcBef>
              <a:spcAft>
                <a:spcPts val="0"/>
              </a:spcAft>
              <a:defRPr sz="1000">
                <a:solidFill>
                  <a:srgbClr val="1F497D"/>
                </a:solidFill>
                <a:latin typeface="Candara"/>
              </a:defRPr>
            </a:lvl1pPr>
          </a:lstStyle>
          <a:p>
            <a:pPr>
              <a:defRPr/>
            </a:pPr>
            <a:fld id="{546C2772-8567-4697-92DF-CDF42BBECD04}" type="slidenum">
              <a:rPr lang="en-US"/>
              <a:pPr>
                <a:defRPr/>
              </a:pPr>
              <a:t>‹#›</a:t>
            </a:fld>
            <a:endParaRPr lang="en-US"/>
          </a:p>
        </p:txBody>
      </p:sp>
      <p:sp>
        <p:nvSpPr>
          <p:cNvPr id="2056" name="Text Placeholder 2"/>
          <p:cNvSpPr>
            <a:spLocks noGrp="1"/>
          </p:cNvSpPr>
          <p:nvPr>
            <p:ph type="body" idx="1"/>
          </p:nvPr>
        </p:nvSpPr>
        <p:spPr bwMode="auto">
          <a:xfrm>
            <a:off x="871909" y="2675735"/>
            <a:ext cx="7408538" cy="345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3" tIns="45630" rIns="91263" bIns="4563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69231853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hf sldNum="0" hdr="0" ftr="0"/>
  <p:txStyles>
    <p:titleStyle>
      <a:lvl1pPr algn="ctr" defTabSz="911557" rtl="0" eaLnBrk="0" fontAlgn="base" hangingPunct="0">
        <a:spcBef>
          <a:spcPct val="0"/>
        </a:spcBef>
        <a:spcAft>
          <a:spcPct val="0"/>
        </a:spcAft>
        <a:defRPr sz="4400" kern="1200">
          <a:solidFill>
            <a:srgbClr val="FFFFFF"/>
          </a:solidFill>
          <a:latin typeface="+mj-lt"/>
          <a:ea typeface="+mj-ea"/>
          <a:cs typeface="+mj-cs"/>
        </a:defRPr>
      </a:lvl1pPr>
      <a:lvl2pPr algn="ctr" defTabSz="911557" rtl="0" eaLnBrk="0" fontAlgn="base" hangingPunct="0">
        <a:spcBef>
          <a:spcPct val="0"/>
        </a:spcBef>
        <a:spcAft>
          <a:spcPct val="0"/>
        </a:spcAft>
        <a:defRPr sz="4400">
          <a:solidFill>
            <a:srgbClr val="FFFFFF"/>
          </a:solidFill>
          <a:latin typeface="Candara" pitchFamily="34" charset="0"/>
        </a:defRPr>
      </a:lvl2pPr>
      <a:lvl3pPr algn="ctr" defTabSz="911557" rtl="0" eaLnBrk="0" fontAlgn="base" hangingPunct="0">
        <a:spcBef>
          <a:spcPct val="0"/>
        </a:spcBef>
        <a:spcAft>
          <a:spcPct val="0"/>
        </a:spcAft>
        <a:defRPr sz="4400">
          <a:solidFill>
            <a:srgbClr val="FFFFFF"/>
          </a:solidFill>
          <a:latin typeface="Candara" pitchFamily="34" charset="0"/>
        </a:defRPr>
      </a:lvl3pPr>
      <a:lvl4pPr algn="ctr" defTabSz="911557" rtl="0" eaLnBrk="0" fontAlgn="base" hangingPunct="0">
        <a:spcBef>
          <a:spcPct val="0"/>
        </a:spcBef>
        <a:spcAft>
          <a:spcPct val="0"/>
        </a:spcAft>
        <a:defRPr sz="4400">
          <a:solidFill>
            <a:srgbClr val="FFFFFF"/>
          </a:solidFill>
          <a:latin typeface="Candara" pitchFamily="34" charset="0"/>
        </a:defRPr>
      </a:lvl4pPr>
      <a:lvl5pPr algn="ctr" defTabSz="911557"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2934" indent="-272934" algn="l" defTabSz="911557"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4562" indent="-272934" algn="l" defTabSz="911557"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3500" indent="-227556" algn="l" defTabSz="911557"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0447" indent="-227556" algn="l" defTabSz="911557" rtl="0" eaLnBrk="0" fontAlgn="base" hangingPunct="0">
        <a:spcBef>
          <a:spcPct val="20000"/>
        </a:spcBef>
        <a:spcAft>
          <a:spcPct val="0"/>
        </a:spcAft>
        <a:buClr>
          <a:schemeClr val="accent1"/>
        </a:buClr>
        <a:buSzPct val="100000"/>
        <a:buFont typeface="Symbol" pitchFamily="18" charset="2"/>
        <a:buChar char=""/>
        <a:defRPr sz="1800" kern="1200">
          <a:solidFill>
            <a:schemeClr val="tx2"/>
          </a:solidFill>
          <a:latin typeface="+mn-lt"/>
          <a:ea typeface="+mn-ea"/>
          <a:cs typeface="+mn-cs"/>
        </a:defRPr>
      </a:lvl4pPr>
      <a:lvl5pPr marL="1459426" indent="-227556" algn="l" defTabSz="911557"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79663" indent="-228160" algn="l" defTabSz="91265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099091" indent="-228160" algn="l" defTabSz="91265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18520" indent="-228160" algn="l" defTabSz="91265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37945" indent="-228160" algn="l" defTabSz="91265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2650" rtl="0" eaLnBrk="1" latinLnBrk="0" hangingPunct="1">
        <a:defRPr sz="1800" kern="1200">
          <a:solidFill>
            <a:schemeClr val="tx1"/>
          </a:solidFill>
          <a:latin typeface="+mn-lt"/>
          <a:ea typeface="+mn-ea"/>
          <a:cs typeface="+mn-cs"/>
        </a:defRPr>
      </a:lvl1pPr>
      <a:lvl2pPr marL="456325" algn="l" defTabSz="912650" rtl="0" eaLnBrk="1" latinLnBrk="0" hangingPunct="1">
        <a:defRPr sz="1800" kern="1200">
          <a:solidFill>
            <a:schemeClr val="tx1"/>
          </a:solidFill>
          <a:latin typeface="+mn-lt"/>
          <a:ea typeface="+mn-ea"/>
          <a:cs typeface="+mn-cs"/>
        </a:defRPr>
      </a:lvl2pPr>
      <a:lvl3pPr marL="912650" algn="l" defTabSz="912650" rtl="0" eaLnBrk="1" latinLnBrk="0" hangingPunct="1">
        <a:defRPr sz="1800" kern="1200">
          <a:solidFill>
            <a:schemeClr val="tx1"/>
          </a:solidFill>
          <a:latin typeface="+mn-lt"/>
          <a:ea typeface="+mn-ea"/>
          <a:cs typeface="+mn-cs"/>
        </a:defRPr>
      </a:lvl3pPr>
      <a:lvl4pPr marL="1368971" algn="l" defTabSz="912650" rtl="0" eaLnBrk="1" latinLnBrk="0" hangingPunct="1">
        <a:defRPr sz="1800" kern="1200">
          <a:solidFill>
            <a:schemeClr val="tx1"/>
          </a:solidFill>
          <a:latin typeface="+mn-lt"/>
          <a:ea typeface="+mn-ea"/>
          <a:cs typeface="+mn-cs"/>
        </a:defRPr>
      </a:lvl4pPr>
      <a:lvl5pPr marL="1825298" algn="l" defTabSz="912650" rtl="0" eaLnBrk="1" latinLnBrk="0" hangingPunct="1">
        <a:defRPr sz="1800" kern="1200">
          <a:solidFill>
            <a:schemeClr val="tx1"/>
          </a:solidFill>
          <a:latin typeface="+mn-lt"/>
          <a:ea typeface="+mn-ea"/>
          <a:cs typeface="+mn-cs"/>
        </a:defRPr>
      </a:lvl5pPr>
      <a:lvl6pPr marL="2281620" algn="l" defTabSz="912650" rtl="0" eaLnBrk="1" latinLnBrk="0" hangingPunct="1">
        <a:defRPr sz="1800" kern="1200">
          <a:solidFill>
            <a:schemeClr val="tx1"/>
          </a:solidFill>
          <a:latin typeface="+mn-lt"/>
          <a:ea typeface="+mn-ea"/>
          <a:cs typeface="+mn-cs"/>
        </a:defRPr>
      </a:lvl6pPr>
      <a:lvl7pPr marL="2737945" algn="l" defTabSz="912650" rtl="0" eaLnBrk="1" latinLnBrk="0" hangingPunct="1">
        <a:defRPr sz="1800" kern="1200">
          <a:solidFill>
            <a:schemeClr val="tx1"/>
          </a:solidFill>
          <a:latin typeface="+mn-lt"/>
          <a:ea typeface="+mn-ea"/>
          <a:cs typeface="+mn-cs"/>
        </a:defRPr>
      </a:lvl7pPr>
      <a:lvl8pPr marL="3194269" algn="l" defTabSz="912650" rtl="0" eaLnBrk="1" latinLnBrk="0" hangingPunct="1">
        <a:defRPr sz="1800" kern="1200">
          <a:solidFill>
            <a:schemeClr val="tx1"/>
          </a:solidFill>
          <a:latin typeface="+mn-lt"/>
          <a:ea typeface="+mn-ea"/>
          <a:cs typeface="+mn-cs"/>
        </a:defRPr>
      </a:lvl8pPr>
      <a:lvl9pPr marL="3650594" algn="l" defTabSz="91265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marR="0" indent="228600" algn="l" rtl="0">
              <a:lnSpc>
                <a:spcPct val="100000"/>
              </a:lnSpc>
              <a:spcBef>
                <a:spcPts val="0"/>
              </a:spcBef>
              <a:spcAft>
                <a:spcPts val="0"/>
              </a:spcAft>
              <a:buClr>
                <a:schemeClr val="lt1"/>
              </a:buClr>
              <a:buFont typeface="Arial"/>
              <a:buNone/>
              <a:defRPr sz="3600" b="1" i="0" u="none" strike="noStrike" cap="none" baseline="0">
                <a:solidFill>
                  <a:schemeClr val="lt1"/>
                </a:solidFill>
                <a:latin typeface="Arial"/>
                <a:ea typeface="Arial"/>
                <a:cs typeface="Arial"/>
                <a:sym typeface="Arial"/>
                <a:rtl val="0"/>
              </a:defRPr>
            </a:lvl1pPr>
            <a:lvl2pPr marL="0" marR="0" indent="228600" algn="l" rtl="0">
              <a:lnSpc>
                <a:spcPct val="100000"/>
              </a:lnSpc>
              <a:spcBef>
                <a:spcPts val="0"/>
              </a:spcBef>
              <a:spcAft>
                <a:spcPts val="0"/>
              </a:spcAft>
              <a:buClr>
                <a:schemeClr val="lt1"/>
              </a:buClr>
              <a:buFont typeface="Arial"/>
              <a:buNone/>
              <a:defRPr sz="3600" b="1" i="0" u="none" strike="noStrike" cap="none" baseline="0">
                <a:solidFill>
                  <a:schemeClr val="lt1"/>
                </a:solidFill>
                <a:latin typeface="Arial"/>
                <a:ea typeface="Arial"/>
                <a:cs typeface="Arial"/>
                <a:sym typeface="Arial"/>
                <a:rtl val="0"/>
              </a:defRPr>
            </a:lvl2pPr>
            <a:lvl3pPr marL="0" marR="0" indent="228600" algn="l" rtl="0">
              <a:spcBef>
                <a:spcPts val="0"/>
              </a:spcBef>
              <a:buClr>
                <a:schemeClr val="lt1"/>
              </a:buClr>
              <a:buFont typeface="Arial"/>
              <a:buNone/>
              <a:defRPr sz="3600" b="1" i="0" u="none" strike="noStrike" cap="none" baseline="0">
                <a:solidFill>
                  <a:schemeClr val="lt1"/>
                </a:solidFill>
                <a:latin typeface="Arial"/>
                <a:ea typeface="Arial"/>
                <a:cs typeface="Arial"/>
                <a:sym typeface="Arial"/>
              </a:defRPr>
            </a:lvl3pPr>
            <a:lvl4pPr marL="0" marR="0" indent="228600" algn="l" rtl="0">
              <a:spcBef>
                <a:spcPts val="0"/>
              </a:spcBef>
              <a:buClr>
                <a:schemeClr val="lt1"/>
              </a:buClr>
              <a:buFont typeface="Arial"/>
              <a:buNone/>
              <a:defRPr sz="3600" b="1" i="0" u="none" strike="noStrike" cap="none" baseline="0">
                <a:solidFill>
                  <a:schemeClr val="lt1"/>
                </a:solidFill>
                <a:latin typeface="Arial"/>
                <a:ea typeface="Arial"/>
                <a:cs typeface="Arial"/>
                <a:sym typeface="Arial"/>
              </a:defRPr>
            </a:lvl4pPr>
            <a:lvl5pPr marL="0" marR="0" indent="228600" algn="l" rtl="0">
              <a:spcBef>
                <a:spcPts val="0"/>
              </a:spcBef>
              <a:buClr>
                <a:schemeClr val="lt1"/>
              </a:buClr>
              <a:buFont typeface="Arial"/>
              <a:buNone/>
              <a:defRPr sz="3600" b="1" i="0" u="none" strike="noStrike" cap="none" baseline="0">
                <a:solidFill>
                  <a:schemeClr val="lt1"/>
                </a:solidFill>
                <a:latin typeface="Arial"/>
                <a:ea typeface="Arial"/>
                <a:cs typeface="Arial"/>
                <a:sym typeface="Arial"/>
              </a:defRPr>
            </a:lvl5pPr>
            <a:lvl6pPr marL="0" marR="0" indent="228600" algn="l" rtl="0">
              <a:spcBef>
                <a:spcPts val="0"/>
              </a:spcBef>
              <a:buClr>
                <a:schemeClr val="lt1"/>
              </a:buClr>
              <a:buFont typeface="Arial"/>
              <a:buNone/>
              <a:defRPr sz="3600" b="1" i="0" u="none" strike="noStrike" cap="none" baseline="0">
                <a:solidFill>
                  <a:schemeClr val="lt1"/>
                </a:solidFill>
                <a:latin typeface="Arial"/>
                <a:ea typeface="Arial"/>
                <a:cs typeface="Arial"/>
                <a:sym typeface="Arial"/>
              </a:defRPr>
            </a:lvl6pPr>
            <a:lvl7pPr marL="0" marR="0" indent="228600" algn="l" rtl="0">
              <a:spcBef>
                <a:spcPts val="0"/>
              </a:spcBef>
              <a:buClr>
                <a:schemeClr val="lt1"/>
              </a:buClr>
              <a:buFont typeface="Arial"/>
              <a:buNone/>
              <a:defRPr sz="3600" b="1" i="0" u="none" strike="noStrike" cap="none" baseline="0">
                <a:solidFill>
                  <a:schemeClr val="lt1"/>
                </a:solidFill>
                <a:latin typeface="Arial"/>
                <a:ea typeface="Arial"/>
                <a:cs typeface="Arial"/>
                <a:sym typeface="Arial"/>
              </a:defRPr>
            </a:lvl7pPr>
            <a:lvl8pPr marL="0" marR="0" indent="228600" algn="l" rtl="0">
              <a:spcBef>
                <a:spcPts val="0"/>
              </a:spcBef>
              <a:buClr>
                <a:schemeClr val="lt1"/>
              </a:buClr>
              <a:buFont typeface="Arial"/>
              <a:buNone/>
              <a:defRPr sz="3600" b="1" i="0" u="none" strike="noStrike" cap="none" baseline="0">
                <a:solidFill>
                  <a:schemeClr val="lt1"/>
                </a:solidFill>
                <a:latin typeface="Arial"/>
                <a:ea typeface="Arial"/>
                <a:cs typeface="Arial"/>
                <a:sym typeface="Arial"/>
              </a:defRPr>
            </a:lvl8pPr>
            <a:lvl9pPr marL="0" marR="0" indent="228600" algn="l" rtl="0">
              <a:spcBef>
                <a:spcPts val="0"/>
              </a:spcBef>
              <a:buClr>
                <a:schemeClr val="lt1"/>
              </a:buClr>
              <a:buFont typeface="Arial"/>
              <a:buNone/>
              <a:defRPr sz="3600" b="1" i="0" u="none" strike="noStrike" cap="none" baseline="0">
                <a:solidFill>
                  <a:schemeClr val="lt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marR="0" indent="-152400" algn="l" rtl="0">
              <a:lnSpc>
                <a:spcPct val="100000"/>
              </a:lnSpc>
              <a:spcBef>
                <a:spcPts val="600"/>
              </a:spcBef>
              <a:spcAft>
                <a:spcPts val="0"/>
              </a:spcAft>
              <a:buClr>
                <a:schemeClr val="dk1"/>
              </a:buClr>
              <a:buFont typeface="Arial"/>
              <a:buChar char="●"/>
              <a:defRPr sz="3000" b="0" i="0" u="none" strike="noStrike" cap="none" baseline="0">
                <a:solidFill>
                  <a:schemeClr val="dk1"/>
                </a:solidFill>
                <a:latin typeface="Arial"/>
                <a:ea typeface="Arial"/>
                <a:cs typeface="Arial"/>
                <a:sym typeface="Arial"/>
                <a:rtl val="0"/>
              </a:defRPr>
            </a:lvl1pPr>
            <a:lvl2pPr marL="742950" marR="0" indent="-133350" algn="l" rtl="0">
              <a:lnSpc>
                <a:spcPct val="100000"/>
              </a:lnSpc>
              <a:spcBef>
                <a:spcPts val="480"/>
              </a:spcBef>
              <a:spcAft>
                <a:spcPts val="0"/>
              </a:spcAft>
              <a:buClr>
                <a:schemeClr val="dk1"/>
              </a:buClr>
              <a:buFont typeface="Courier New"/>
              <a:buChar char="o"/>
              <a:defRPr sz="2400" b="0" i="0" u="none" strike="noStrike" cap="none" baseline="0">
                <a:solidFill>
                  <a:schemeClr val="dk1"/>
                </a:solidFill>
                <a:latin typeface="Arial"/>
                <a:ea typeface="Arial"/>
                <a:cs typeface="Arial"/>
                <a:sym typeface="Arial"/>
                <a:rtl val="0"/>
              </a:defRPr>
            </a:lvl2pPr>
            <a:lvl3pPr marL="1143000" marR="0" indent="-76200" algn="l" rtl="0">
              <a:lnSpc>
                <a:spcPct val="100000"/>
              </a:lnSpc>
              <a:spcBef>
                <a:spcPts val="480"/>
              </a:spcBef>
              <a:spcAft>
                <a:spcPts val="0"/>
              </a:spcAft>
              <a:buClr>
                <a:schemeClr val="dk1"/>
              </a:buClr>
              <a:buFont typeface="Wingdings"/>
              <a:buChar char="§"/>
              <a:defRPr sz="2400" b="0" i="0" u="none" strike="noStrike" cap="none" baseline="0">
                <a:solidFill>
                  <a:schemeClr val="dk1"/>
                </a:solidFill>
                <a:latin typeface="Arial"/>
                <a:ea typeface="Arial"/>
                <a:cs typeface="Arial"/>
                <a:sym typeface="Arial"/>
                <a:rtl val="0"/>
              </a:defRPr>
            </a:lvl3pPr>
            <a:lvl4pPr marL="1600200" marR="0" indent="-11430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rtl val="0"/>
              </a:defRPr>
            </a:lvl4pPr>
            <a:lvl5pPr marL="2057400" marR="0" indent="-114300" algn="l" rtl="0">
              <a:lnSpc>
                <a:spcPct val="100000"/>
              </a:lnSpc>
              <a:spcBef>
                <a:spcPts val="360"/>
              </a:spcBef>
              <a:spcAft>
                <a:spcPts val="0"/>
              </a:spcAft>
              <a:buClr>
                <a:schemeClr val="dk1"/>
              </a:buClr>
              <a:buFont typeface="Courier New"/>
              <a:buChar char="o"/>
              <a:defRPr sz="1800" b="0" i="0" u="none" strike="noStrike" cap="none" baseline="0">
                <a:solidFill>
                  <a:schemeClr val="dk1"/>
                </a:solidFill>
                <a:latin typeface="Arial"/>
                <a:ea typeface="Arial"/>
                <a:cs typeface="Arial"/>
                <a:sym typeface="Arial"/>
                <a:rtl val="0"/>
              </a:defRPr>
            </a:lvl5pPr>
            <a:lvl6pPr marL="2514600" marR="0" indent="-114300" algn="l" rtl="0">
              <a:lnSpc>
                <a:spcPct val="100000"/>
              </a:lnSpc>
              <a:spcBef>
                <a:spcPts val="360"/>
              </a:spcBef>
              <a:spcAft>
                <a:spcPts val="0"/>
              </a:spcAft>
              <a:buClr>
                <a:schemeClr val="dk1"/>
              </a:buClr>
              <a:buFont typeface="Wingdings"/>
              <a:buChar char="§"/>
              <a:defRPr sz="1800" b="0" i="0" u="none" strike="noStrike" cap="none" baseline="0">
                <a:solidFill>
                  <a:schemeClr val="dk1"/>
                </a:solidFill>
                <a:latin typeface="Arial"/>
                <a:ea typeface="Arial"/>
                <a:cs typeface="Arial"/>
                <a:sym typeface="Arial"/>
                <a:rtl val="0"/>
              </a:defRPr>
            </a:lvl6pPr>
            <a:lvl7pPr marL="2971800" marR="0" indent="-11430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rtl val="0"/>
              </a:defRPr>
            </a:lvl7pPr>
            <a:lvl8pPr marL="3429000" marR="0" indent="-114300" algn="l" rtl="0">
              <a:lnSpc>
                <a:spcPct val="100000"/>
              </a:lnSpc>
              <a:spcBef>
                <a:spcPts val="360"/>
              </a:spcBef>
              <a:spcAft>
                <a:spcPts val="0"/>
              </a:spcAft>
              <a:buClr>
                <a:schemeClr val="dk1"/>
              </a:buClr>
              <a:buFont typeface="Courier New"/>
              <a:buChar char="o"/>
              <a:defRPr sz="1800" b="0" i="0" u="none" strike="noStrike" cap="none" baseline="0">
                <a:solidFill>
                  <a:schemeClr val="dk1"/>
                </a:solidFill>
                <a:latin typeface="Arial"/>
                <a:ea typeface="Arial"/>
                <a:cs typeface="Arial"/>
                <a:sym typeface="Arial"/>
                <a:rtl val="0"/>
              </a:defRPr>
            </a:lvl8pPr>
            <a:lvl9pPr marL="3886200" marR="0" indent="-114300" algn="l" rtl="0">
              <a:lnSpc>
                <a:spcPct val="100000"/>
              </a:lnSpc>
              <a:spcBef>
                <a:spcPts val="360"/>
              </a:spcBef>
              <a:spcAft>
                <a:spcPts val="0"/>
              </a:spcAft>
              <a:buClr>
                <a:schemeClr val="dk1"/>
              </a:buClr>
              <a:buFont typeface="Wingdings"/>
              <a:buChar char="§"/>
              <a:defRPr sz="1800" b="0" i="0" u="none" strike="noStrike" cap="none" baseline="0">
                <a:solidFill>
                  <a:schemeClr val="dk1"/>
                </a:solidFill>
                <a:latin typeface="Arial"/>
                <a:ea typeface="Arial"/>
                <a:cs typeface="Arial"/>
                <a:sym typeface="Arial"/>
                <a:rtl val="0"/>
              </a:defRPr>
            </a:lvl9pPr>
          </a:lstStyle>
          <a:p>
            <a:endParaRPr/>
          </a:p>
        </p:txBody>
      </p:sp>
    </p:spTree>
    <p:extLst>
      <p:ext uri="{BB962C8B-B14F-4D97-AF65-F5344CB8AC3E}">
        <p14:creationId xmlns:p14="http://schemas.microsoft.com/office/powerpoint/2010/main" val="1443500706"/>
      </p:ext>
    </p:extLst>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www.census.gov/popclock/" TargetMode="External"/><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hyperlink" Target="mailto:wweems@uth.edu" TargetMode="Externa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3" Type="http://schemas.openxmlformats.org/officeDocument/2006/relationships/hyperlink" Target="mailto:jdoe@uth.edu" TargetMode="External"/><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7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4.xml"/><Relationship Id="rId4" Type="http://schemas.openxmlformats.org/officeDocument/2006/relationships/hyperlink" Target="https://www.uth.edu/uthshar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4.xml"/><Relationship Id="rId1" Type="http://schemas.openxmlformats.org/officeDocument/2006/relationships/tags" Target="../tags/tag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5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8.png"/><Relationship Id="rId7" Type="http://schemas.openxmlformats.org/officeDocument/2006/relationships/hyperlink" Target="https://inside.uthouston.edu/itsecurity/" TargetMode="External"/><Relationship Id="rId2" Type="http://schemas.openxmlformats.org/officeDocument/2006/relationships/image" Target="../media/image47.png"/><Relationship Id="rId1" Type="http://schemas.openxmlformats.org/officeDocument/2006/relationships/slideLayout" Target="../slideLayouts/slideLayout26.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hyperlink" Target="https://inside.uth.edu/dcos/services/mobile-device-management/policies.htm" TargetMode="External"/><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6" descr="white background with photo.png"/>
          <p:cNvPicPr>
            <a:picLocks noChangeAspect="1"/>
          </p:cNvPicPr>
          <p:nvPr/>
        </p:nvPicPr>
        <p:blipFill>
          <a:blip r:embed="rId2" cstate="print">
            <a:extLst>
              <a:ext uri="{28A0092B-C50C-407E-A947-70E740481C1C}">
                <a14:useLocalDpi xmlns:a14="http://schemas.microsoft.com/office/drawing/2010/main" val="0"/>
              </a:ext>
            </a:extLst>
          </a:blip>
          <a:srcRect l="20552" t="9065" b="4250"/>
          <a:stretch>
            <a:fillRect/>
          </a:stretch>
        </p:blipFill>
        <p:spPr bwMode="auto">
          <a:xfrm>
            <a:off x="0" y="-24765"/>
            <a:ext cx="9144000"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720440" y="4838700"/>
            <a:ext cx="2423560" cy="1943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8409" tIns="19202" rIns="38409" bIns="19202" anchor="ctr"/>
          <a:lstStyle/>
          <a:p>
            <a:pPr algn="ctr" defTabSz="912685" fontAlgn="base">
              <a:spcBef>
                <a:spcPct val="0"/>
              </a:spcBef>
              <a:spcAft>
                <a:spcPct val="0"/>
              </a:spcAft>
              <a:defRPr/>
            </a:pPr>
            <a:endParaRPr lang="en-US">
              <a:solidFill>
                <a:srgbClr val="FFFFFF"/>
              </a:solidFill>
            </a:endParaRPr>
          </a:p>
        </p:txBody>
      </p:sp>
      <p:sp>
        <p:nvSpPr>
          <p:cNvPr id="63492" name="Subtitle 2"/>
          <p:cNvSpPr>
            <a:spLocks noGrp="1"/>
          </p:cNvSpPr>
          <p:nvPr>
            <p:ph type="subTitle" idx="1"/>
          </p:nvPr>
        </p:nvSpPr>
        <p:spPr>
          <a:xfrm>
            <a:off x="2480852" y="1104900"/>
            <a:ext cx="5041673" cy="3429000"/>
          </a:xfrm>
        </p:spPr>
        <p:txBody>
          <a:bodyPr/>
          <a:lstStyle/>
          <a:p>
            <a:pPr algn="ctr" eaLnBrk="1" hangingPunct="1"/>
            <a:r>
              <a:rPr lang="en-US" sz="5500" b="1" dirty="0">
                <a:solidFill>
                  <a:schemeClr val="tx1"/>
                </a:solidFill>
                <a:latin typeface="Arial" pitchFamily="34" charset="0"/>
                <a:cs typeface="Arial" pitchFamily="34" charset="0"/>
              </a:rPr>
              <a:t>WELCOME</a:t>
            </a:r>
          </a:p>
          <a:p>
            <a:pPr algn="ctr" eaLnBrk="1" hangingPunct="1"/>
            <a:endParaRPr lang="en-US" sz="4000" b="1" dirty="0">
              <a:solidFill>
                <a:schemeClr val="tx1"/>
              </a:solidFill>
              <a:latin typeface="Arial" pitchFamily="34" charset="0"/>
              <a:cs typeface="Arial" pitchFamily="34" charset="0"/>
            </a:endParaRPr>
          </a:p>
          <a:p>
            <a:pPr algn="ctr" eaLnBrk="1" hangingPunct="1"/>
            <a:r>
              <a:rPr lang="en-US" sz="3400" b="1" dirty="0">
                <a:solidFill>
                  <a:schemeClr val="tx1"/>
                </a:solidFill>
                <a:latin typeface="Arial" pitchFamily="34" charset="0"/>
                <a:cs typeface="Arial" pitchFamily="34" charset="0"/>
              </a:rPr>
              <a:t>Student Orientation </a:t>
            </a:r>
            <a:r>
              <a:rPr lang="en-US" sz="3400" b="1" dirty="0" smtClean="0">
                <a:solidFill>
                  <a:schemeClr val="tx1"/>
                </a:solidFill>
                <a:latin typeface="Arial" pitchFamily="34" charset="0"/>
                <a:cs typeface="Arial" pitchFamily="34" charset="0"/>
              </a:rPr>
              <a:t>2019</a:t>
            </a:r>
            <a:endParaRPr lang="en-US" sz="3400" b="1" dirty="0">
              <a:solidFill>
                <a:schemeClr val="tx1"/>
              </a:solidFill>
              <a:latin typeface="Arial" pitchFamily="34" charset="0"/>
              <a:cs typeface="Arial"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105400"/>
            <a:ext cx="5334000" cy="1600200"/>
          </a:xfrm>
          <a:prstGeom prst="rect">
            <a:avLst/>
          </a:prstGeom>
          <a:solidFill>
            <a:schemeClr val="bg1"/>
          </a:solidFill>
        </p:spPr>
      </p:pic>
    </p:spTree>
    <p:extLst>
      <p:ext uri="{BB962C8B-B14F-4D97-AF65-F5344CB8AC3E}">
        <p14:creationId xmlns:p14="http://schemas.microsoft.com/office/powerpoint/2010/main" val="1830214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Student Dell laptops come with “4-Year </a:t>
            </a:r>
            <a:r>
              <a:rPr lang="en-US" dirty="0" err="1" smtClean="0"/>
              <a:t>ProSupport</a:t>
            </a:r>
            <a:r>
              <a:rPr lang="en-US" dirty="0" smtClean="0"/>
              <a:t> with next Business Day Onsite Service”</a:t>
            </a:r>
          </a:p>
          <a:p>
            <a:r>
              <a:rPr lang="en-US" dirty="0" smtClean="0"/>
              <a:t>Does not cover accidental damage (caused by drops, spills and electrical surges…)</a:t>
            </a:r>
          </a:p>
          <a:p>
            <a:r>
              <a:rPr lang="en-US" dirty="0" smtClean="0"/>
              <a:t>Students can call Dell customer service directly or come to Learning Resource Center for help</a:t>
            </a:r>
          </a:p>
          <a:p>
            <a:endParaRPr lang="en-US" dirty="0"/>
          </a:p>
        </p:txBody>
      </p:sp>
      <p:sp>
        <p:nvSpPr>
          <p:cNvPr id="3" name="Title 2"/>
          <p:cNvSpPr>
            <a:spLocks noGrp="1"/>
          </p:cNvSpPr>
          <p:nvPr>
            <p:ph type="title"/>
          </p:nvPr>
        </p:nvSpPr>
        <p:spPr/>
        <p:txBody>
          <a:bodyPr/>
          <a:lstStyle/>
          <a:p>
            <a:r>
              <a:rPr lang="en-US" dirty="0" smtClean="0"/>
              <a:t>Laptop Warranty</a:t>
            </a:r>
            <a:endParaRPr lang="en-US" dirty="0"/>
          </a:p>
        </p:txBody>
      </p:sp>
      <p:sp>
        <p:nvSpPr>
          <p:cNvPr id="4" name="Date Placeholder 3"/>
          <p:cNvSpPr>
            <a:spLocks noGrp="1"/>
          </p:cNvSpPr>
          <p:nvPr>
            <p:ph type="dt" sz="half" idx="10"/>
          </p:nvPr>
        </p:nvSpPr>
        <p:spPr/>
        <p:txBody>
          <a:bodyPr/>
          <a:lstStyle/>
          <a:p>
            <a:pPr>
              <a:defRPr/>
            </a:pPr>
            <a:fld id="{95B4E578-C033-4D7F-86B5-5C55EC1A8706}" type="datetime1">
              <a:rPr lang="en-US" smtClean="0"/>
              <a:pPr>
                <a:defRPr/>
              </a:pPr>
              <a:t>7/26/2019</a:t>
            </a:fld>
            <a:endParaRPr lang="en-US"/>
          </a:p>
        </p:txBody>
      </p:sp>
    </p:spTree>
    <p:extLst>
      <p:ext uri="{BB962C8B-B14F-4D97-AF65-F5344CB8AC3E}">
        <p14:creationId xmlns:p14="http://schemas.microsoft.com/office/powerpoint/2010/main" val="209022542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Students may request an increase to cost of attendance (COA) for the purchase of a laptop:</a:t>
            </a:r>
          </a:p>
          <a:p>
            <a:pPr lvl="1"/>
            <a:r>
              <a:rPr lang="en-US" dirty="0"/>
              <a:t>Students must complete the revision request form:</a:t>
            </a:r>
          </a:p>
          <a:p>
            <a:pPr lvl="2"/>
            <a:r>
              <a:rPr lang="en-US" dirty="0"/>
              <a:t>https://www.uth.edu/sfs/documents/revision_request_19-20.pdf</a:t>
            </a:r>
          </a:p>
          <a:p>
            <a:pPr lvl="1"/>
            <a:r>
              <a:rPr lang="en-US" dirty="0"/>
              <a:t>Students must attach a copy of final purchase receipt</a:t>
            </a:r>
          </a:p>
          <a:p>
            <a:r>
              <a:rPr lang="en-US" dirty="0"/>
              <a:t>This is a one-time COA increase allowance</a:t>
            </a:r>
          </a:p>
          <a:p>
            <a:r>
              <a:rPr lang="en-US" dirty="0"/>
              <a:t>Complete instructions may be found on the form</a:t>
            </a:r>
          </a:p>
          <a:p>
            <a:endParaRPr lang="en-US" dirty="0"/>
          </a:p>
        </p:txBody>
      </p:sp>
      <p:sp>
        <p:nvSpPr>
          <p:cNvPr id="3" name="Title 2"/>
          <p:cNvSpPr>
            <a:spLocks noGrp="1"/>
          </p:cNvSpPr>
          <p:nvPr>
            <p:ph type="title"/>
          </p:nvPr>
        </p:nvSpPr>
        <p:spPr/>
        <p:txBody>
          <a:bodyPr/>
          <a:lstStyle/>
          <a:p>
            <a:r>
              <a:rPr lang="en-US" dirty="0"/>
              <a:t>Cost of Attendance Adjustment</a:t>
            </a:r>
          </a:p>
        </p:txBody>
      </p:sp>
      <p:sp>
        <p:nvSpPr>
          <p:cNvPr id="4" name="Date Placeholder 3"/>
          <p:cNvSpPr>
            <a:spLocks noGrp="1"/>
          </p:cNvSpPr>
          <p:nvPr>
            <p:ph type="dt" sz="half" idx="10"/>
          </p:nvPr>
        </p:nvSpPr>
        <p:spPr/>
        <p:txBody>
          <a:bodyPr/>
          <a:lstStyle/>
          <a:p>
            <a:pPr marL="0" marR="0" lvl="0" indent="0" algn="r" defTabSz="912685" rtl="0" eaLnBrk="1" fontAlgn="base" latinLnBrk="0" hangingPunct="1">
              <a:lnSpc>
                <a:spcPct val="100000"/>
              </a:lnSpc>
              <a:spcBef>
                <a:spcPct val="0"/>
              </a:spcBef>
              <a:spcAft>
                <a:spcPct val="0"/>
              </a:spcAft>
              <a:buClrTx/>
              <a:buSzTx/>
              <a:buFontTx/>
              <a:buNone/>
              <a:tabLst/>
              <a:defRPr/>
            </a:pPr>
            <a:fld id="{95B4E578-C033-4D7F-86B5-5C55EC1A8706}" type="datetime1">
              <a:rPr kumimoji="0" lang="en-US" sz="1000" b="0" i="0" u="none" strike="noStrike" kern="1200" cap="none" spc="0" normalizeH="0" baseline="0" noProof="0" smtClean="0">
                <a:ln>
                  <a:noFill/>
                </a:ln>
                <a:solidFill>
                  <a:srgbClr val="1F497D"/>
                </a:solidFill>
                <a:effectLst/>
                <a:uLnTx/>
                <a:uFillTx/>
                <a:latin typeface="Arial" pitchFamily="34" charset="0"/>
                <a:ea typeface="+mn-ea"/>
                <a:cs typeface="+mn-cs"/>
              </a:rPr>
              <a:pPr marL="0" marR="0" lvl="0" indent="0" algn="r" defTabSz="912685" rtl="0" eaLnBrk="1" fontAlgn="base" latinLnBrk="0" hangingPunct="1">
                <a:lnSpc>
                  <a:spcPct val="100000"/>
                </a:lnSpc>
                <a:spcBef>
                  <a:spcPct val="0"/>
                </a:spcBef>
                <a:spcAft>
                  <a:spcPct val="0"/>
                </a:spcAft>
                <a:buClrTx/>
                <a:buSzTx/>
                <a:buFontTx/>
                <a:buNone/>
                <a:tabLst/>
                <a:defRPr/>
              </a:pPr>
              <a:t>7/26/2019</a:t>
            </a:fld>
            <a:endParaRPr kumimoji="0" lang="en-US" sz="1000" b="0" i="0" u="none" strike="noStrike" kern="1200" cap="none" spc="0" normalizeH="0" baseline="0" noProof="0">
              <a:ln>
                <a:noFill/>
              </a:ln>
              <a:solidFill>
                <a:srgbClr val="1F497D"/>
              </a:solidFill>
              <a:effectLst/>
              <a:uLnTx/>
              <a:uFillTx/>
              <a:latin typeface="Arial" pitchFamily="34" charset="0"/>
              <a:ea typeface="+mn-ea"/>
              <a:cs typeface="+mn-cs"/>
            </a:endParaRPr>
          </a:p>
        </p:txBody>
      </p:sp>
    </p:spTree>
    <p:extLst>
      <p:ext uri="{BB962C8B-B14F-4D97-AF65-F5344CB8AC3E}">
        <p14:creationId xmlns:p14="http://schemas.microsoft.com/office/powerpoint/2010/main" val="234844893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fontScale="85000" lnSpcReduction="10000"/>
          </a:bodyPr>
          <a:lstStyle/>
          <a:p>
            <a:pPr marL="273843" indent="-273843" defTabSz="912825" eaLnBrk="1" fontAlgn="auto" hangingPunct="1">
              <a:spcAft>
                <a:spcPts val="0"/>
              </a:spcAft>
              <a:defRPr/>
            </a:pPr>
            <a:r>
              <a:rPr lang="en-US" dirty="0" smtClean="0"/>
              <a:t>Equipment</a:t>
            </a:r>
            <a:endParaRPr lang="en-US" dirty="0"/>
          </a:p>
          <a:p>
            <a:pPr marL="575271" lvl="1" indent="-273843" defTabSz="912825" eaLnBrk="1" fontAlgn="auto" hangingPunct="1">
              <a:spcAft>
                <a:spcPts val="0"/>
              </a:spcAft>
              <a:defRPr/>
            </a:pPr>
            <a:r>
              <a:rPr lang="en-US" dirty="0" smtClean="0"/>
              <a:t>171 All-in-One computers </a:t>
            </a:r>
            <a:r>
              <a:rPr lang="en-US" dirty="0"/>
              <a:t>available 24/7 </a:t>
            </a:r>
            <a:r>
              <a:rPr lang="en-US" dirty="0" smtClean="0"/>
              <a:t>in Learning </a:t>
            </a:r>
            <a:r>
              <a:rPr lang="en-US" dirty="0"/>
              <a:t>Resource Center (LRC), MSB </a:t>
            </a:r>
            <a:r>
              <a:rPr lang="en-US" dirty="0" smtClean="0"/>
              <a:t>G.200</a:t>
            </a:r>
          </a:p>
          <a:p>
            <a:pPr marL="575271" lvl="1" indent="-273843" defTabSz="912825" eaLnBrk="1" fontAlgn="auto" hangingPunct="1">
              <a:spcAft>
                <a:spcPts val="0"/>
              </a:spcAft>
              <a:defRPr/>
            </a:pPr>
            <a:r>
              <a:rPr lang="en-US" dirty="0" smtClean="0"/>
              <a:t>16 All-in-One computers available at the LBJ Hospital Satellite LRC</a:t>
            </a:r>
            <a:endParaRPr lang="en-US" dirty="0"/>
          </a:p>
          <a:p>
            <a:pPr marL="575271" lvl="1" indent="-273843" defTabSz="912825" eaLnBrk="1" fontAlgn="auto" hangingPunct="1">
              <a:spcAft>
                <a:spcPts val="0"/>
              </a:spcAft>
              <a:defRPr/>
            </a:pPr>
            <a:r>
              <a:rPr lang="en-US" dirty="0"/>
              <a:t>Black &amp; White and Color Printers (Purchase Print Cards in the LRC)</a:t>
            </a:r>
          </a:p>
          <a:p>
            <a:pPr marL="575271" lvl="1" indent="-273843" defTabSz="912825" eaLnBrk="1" fontAlgn="auto" hangingPunct="1">
              <a:spcAft>
                <a:spcPts val="0"/>
              </a:spcAft>
              <a:defRPr/>
            </a:pPr>
            <a:r>
              <a:rPr lang="en-US" dirty="0" smtClean="0"/>
              <a:t>Network scanner scans directly to </a:t>
            </a:r>
            <a:r>
              <a:rPr lang="en-US" dirty="0" err="1" smtClean="0"/>
              <a:t>UTHealth</a:t>
            </a:r>
            <a:r>
              <a:rPr lang="en-US" dirty="0" smtClean="0"/>
              <a:t> email account</a:t>
            </a:r>
            <a:endParaRPr lang="en-US" dirty="0"/>
          </a:p>
          <a:p>
            <a:pPr marL="273843" indent="-273843" defTabSz="912825" eaLnBrk="1" fontAlgn="auto" hangingPunct="1">
              <a:spcAft>
                <a:spcPts val="0"/>
              </a:spcAft>
              <a:defRPr/>
            </a:pPr>
            <a:r>
              <a:rPr lang="en-US" dirty="0" smtClean="0"/>
              <a:t>Software</a:t>
            </a:r>
            <a:endParaRPr lang="en-US" dirty="0"/>
          </a:p>
          <a:p>
            <a:pPr marL="575271" lvl="1" indent="-273843" defTabSz="912825" eaLnBrk="1" fontAlgn="auto" hangingPunct="1">
              <a:spcAft>
                <a:spcPts val="0"/>
              </a:spcAft>
              <a:defRPr/>
            </a:pPr>
            <a:r>
              <a:rPr lang="en-US" dirty="0"/>
              <a:t>Microsoft Office </a:t>
            </a:r>
            <a:r>
              <a:rPr lang="en-US" dirty="0" smtClean="0"/>
              <a:t>Suite</a:t>
            </a:r>
          </a:p>
          <a:p>
            <a:pPr marL="575271" lvl="1" indent="-273843" defTabSz="912825" eaLnBrk="1" fontAlgn="auto" hangingPunct="1">
              <a:spcAft>
                <a:spcPts val="0"/>
              </a:spcAft>
              <a:defRPr/>
            </a:pPr>
            <a:r>
              <a:rPr lang="en-US" dirty="0" smtClean="0"/>
              <a:t>Educational </a:t>
            </a:r>
            <a:r>
              <a:rPr lang="en-US" dirty="0"/>
              <a:t>Programs in support of Medical School </a:t>
            </a:r>
            <a:r>
              <a:rPr lang="en-US" dirty="0" smtClean="0"/>
              <a:t>Curriculum</a:t>
            </a:r>
            <a:endParaRPr lang="en-US" dirty="0"/>
          </a:p>
        </p:txBody>
      </p:sp>
      <p:sp>
        <p:nvSpPr>
          <p:cNvPr id="3" name="Title 2"/>
          <p:cNvSpPr>
            <a:spLocks noGrp="1"/>
          </p:cNvSpPr>
          <p:nvPr>
            <p:ph type="title"/>
          </p:nvPr>
        </p:nvSpPr>
        <p:spPr/>
        <p:txBody>
          <a:bodyPr rtlCol="0">
            <a:normAutofit fontScale="90000"/>
          </a:bodyPr>
          <a:lstStyle/>
          <a:p>
            <a:pPr defTabSz="912825" eaLnBrk="1" fontAlgn="auto" hangingPunct="1">
              <a:spcAft>
                <a:spcPts val="0"/>
              </a:spcAft>
              <a:defRPr/>
            </a:pPr>
            <a:r>
              <a:rPr lang="en-US" dirty="0" smtClean="0"/>
              <a:t>Computing Resources in the</a:t>
            </a:r>
            <a:br>
              <a:rPr lang="en-US" dirty="0" smtClean="0"/>
            </a:br>
            <a:r>
              <a:rPr lang="en-US" dirty="0" smtClean="0"/>
              <a:t>Medical School</a:t>
            </a:r>
            <a:endParaRPr lang="en-US" dirty="0"/>
          </a:p>
        </p:txBody>
      </p:sp>
      <p:sp>
        <p:nvSpPr>
          <p:cNvPr id="7270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800">
                <a:solidFill>
                  <a:schemeClr val="tx1"/>
                </a:solidFill>
                <a:latin typeface="Arial" pitchFamily="34" charset="0"/>
              </a:defRPr>
            </a:lvl1pPr>
            <a:lvl2pPr marL="312365" indent="-120140" eaLnBrk="0" hangingPunct="0">
              <a:defRPr sz="1800">
                <a:solidFill>
                  <a:schemeClr val="tx1"/>
                </a:solidFill>
                <a:latin typeface="Arial" pitchFamily="34" charset="0"/>
              </a:defRPr>
            </a:lvl2pPr>
            <a:lvl3pPr marL="480562" indent="-96113" eaLnBrk="0" hangingPunct="0">
              <a:defRPr sz="1800">
                <a:solidFill>
                  <a:schemeClr val="tx1"/>
                </a:solidFill>
                <a:latin typeface="Arial" pitchFamily="34" charset="0"/>
              </a:defRPr>
            </a:lvl3pPr>
            <a:lvl4pPr marL="672786" indent="-96113" eaLnBrk="0" hangingPunct="0">
              <a:defRPr sz="1800">
                <a:solidFill>
                  <a:schemeClr val="tx1"/>
                </a:solidFill>
                <a:latin typeface="Arial" pitchFamily="34" charset="0"/>
              </a:defRPr>
            </a:lvl4pPr>
            <a:lvl5pPr marL="865010" indent="-96113" eaLnBrk="0" hangingPunct="0">
              <a:defRPr sz="1800">
                <a:solidFill>
                  <a:schemeClr val="tx1"/>
                </a:solidFill>
                <a:latin typeface="Arial" pitchFamily="34" charset="0"/>
              </a:defRPr>
            </a:lvl5pPr>
            <a:lvl6pPr marL="1057235" indent="-96113" defTabSz="911732" eaLnBrk="0" fontAlgn="base" hangingPunct="0">
              <a:spcBef>
                <a:spcPct val="0"/>
              </a:spcBef>
              <a:spcAft>
                <a:spcPct val="0"/>
              </a:spcAft>
              <a:defRPr sz="1800">
                <a:solidFill>
                  <a:schemeClr val="tx1"/>
                </a:solidFill>
                <a:latin typeface="Arial" pitchFamily="34" charset="0"/>
              </a:defRPr>
            </a:lvl6pPr>
            <a:lvl7pPr marL="1249459" indent="-96113" defTabSz="911732" eaLnBrk="0" fontAlgn="base" hangingPunct="0">
              <a:spcBef>
                <a:spcPct val="0"/>
              </a:spcBef>
              <a:spcAft>
                <a:spcPct val="0"/>
              </a:spcAft>
              <a:defRPr sz="1800">
                <a:solidFill>
                  <a:schemeClr val="tx1"/>
                </a:solidFill>
                <a:latin typeface="Arial" pitchFamily="34" charset="0"/>
              </a:defRPr>
            </a:lvl7pPr>
            <a:lvl8pPr marL="1441684" indent="-96113" defTabSz="911732" eaLnBrk="0" fontAlgn="base" hangingPunct="0">
              <a:spcBef>
                <a:spcPct val="0"/>
              </a:spcBef>
              <a:spcAft>
                <a:spcPct val="0"/>
              </a:spcAft>
              <a:defRPr sz="1800">
                <a:solidFill>
                  <a:schemeClr val="tx1"/>
                </a:solidFill>
                <a:latin typeface="Arial" pitchFamily="34" charset="0"/>
              </a:defRPr>
            </a:lvl8pPr>
            <a:lvl9pPr marL="1633909" indent="-96113" defTabSz="911732" eaLnBrk="0" fontAlgn="base" hangingPunct="0">
              <a:spcBef>
                <a:spcPct val="0"/>
              </a:spcBef>
              <a:spcAft>
                <a:spcPct val="0"/>
              </a:spcAft>
              <a:defRPr sz="1800">
                <a:solidFill>
                  <a:schemeClr val="tx1"/>
                </a:solidFill>
                <a:latin typeface="Arial" pitchFamily="34" charset="0"/>
              </a:defRPr>
            </a:lvl9pPr>
          </a:lstStyle>
          <a:p>
            <a:pPr defTabSz="911732" eaLnBrk="1" hangingPunct="1"/>
            <a:fld id="{646B9574-5C00-464B-AFBD-5016CAC30A63}" type="datetime1">
              <a:rPr lang="en-US" sz="1000">
                <a:solidFill>
                  <a:srgbClr val="1F497D"/>
                </a:solidFill>
              </a:rPr>
              <a:pPr defTabSz="911732" eaLnBrk="1" hangingPunct="1"/>
              <a:t>7/26/2019</a:t>
            </a:fld>
            <a:endParaRPr lang="en-US" sz="1000">
              <a:solidFill>
                <a:srgbClr val="1F497D"/>
              </a:solidFill>
            </a:endParaRPr>
          </a:p>
        </p:txBody>
      </p:sp>
    </p:spTree>
    <p:extLst>
      <p:ext uri="{BB962C8B-B14F-4D97-AF65-F5344CB8AC3E}">
        <p14:creationId xmlns:p14="http://schemas.microsoft.com/office/powerpoint/2010/main" val="189712003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2"/>
          <p:cNvSpPr>
            <a:spLocks noGrp="1"/>
          </p:cNvSpPr>
          <p:nvPr>
            <p:ph type="title"/>
          </p:nvPr>
        </p:nvSpPr>
        <p:spPr/>
        <p:txBody>
          <a:bodyPr/>
          <a:lstStyle/>
          <a:p>
            <a:pPr eaLnBrk="1" hangingPunct="1"/>
            <a:r>
              <a:rPr lang="en-US" smtClean="0"/>
              <a:t>LRC Computer Policy</a:t>
            </a:r>
          </a:p>
        </p:txBody>
      </p:sp>
      <p:sp>
        <p:nvSpPr>
          <p:cNvPr id="74755"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800">
                <a:solidFill>
                  <a:schemeClr val="tx1"/>
                </a:solidFill>
                <a:latin typeface="Arial" pitchFamily="34" charset="0"/>
              </a:defRPr>
            </a:lvl1pPr>
            <a:lvl2pPr marL="312365" indent="-120140" eaLnBrk="0" hangingPunct="0">
              <a:defRPr sz="1800">
                <a:solidFill>
                  <a:schemeClr val="tx1"/>
                </a:solidFill>
                <a:latin typeface="Arial" pitchFamily="34" charset="0"/>
              </a:defRPr>
            </a:lvl2pPr>
            <a:lvl3pPr marL="480562" indent="-96113" eaLnBrk="0" hangingPunct="0">
              <a:defRPr sz="1800">
                <a:solidFill>
                  <a:schemeClr val="tx1"/>
                </a:solidFill>
                <a:latin typeface="Arial" pitchFamily="34" charset="0"/>
              </a:defRPr>
            </a:lvl3pPr>
            <a:lvl4pPr marL="672786" indent="-96113" eaLnBrk="0" hangingPunct="0">
              <a:defRPr sz="1800">
                <a:solidFill>
                  <a:schemeClr val="tx1"/>
                </a:solidFill>
                <a:latin typeface="Arial" pitchFamily="34" charset="0"/>
              </a:defRPr>
            </a:lvl4pPr>
            <a:lvl5pPr marL="865010" indent="-96113" eaLnBrk="0" hangingPunct="0">
              <a:defRPr sz="1800">
                <a:solidFill>
                  <a:schemeClr val="tx1"/>
                </a:solidFill>
                <a:latin typeface="Arial" pitchFamily="34" charset="0"/>
              </a:defRPr>
            </a:lvl5pPr>
            <a:lvl6pPr marL="1057235" indent="-96113" defTabSz="911732" eaLnBrk="0" fontAlgn="base" hangingPunct="0">
              <a:spcBef>
                <a:spcPct val="0"/>
              </a:spcBef>
              <a:spcAft>
                <a:spcPct val="0"/>
              </a:spcAft>
              <a:defRPr sz="1800">
                <a:solidFill>
                  <a:schemeClr val="tx1"/>
                </a:solidFill>
                <a:latin typeface="Arial" pitchFamily="34" charset="0"/>
              </a:defRPr>
            </a:lvl6pPr>
            <a:lvl7pPr marL="1249459" indent="-96113" defTabSz="911732" eaLnBrk="0" fontAlgn="base" hangingPunct="0">
              <a:spcBef>
                <a:spcPct val="0"/>
              </a:spcBef>
              <a:spcAft>
                <a:spcPct val="0"/>
              </a:spcAft>
              <a:defRPr sz="1800">
                <a:solidFill>
                  <a:schemeClr val="tx1"/>
                </a:solidFill>
                <a:latin typeface="Arial" pitchFamily="34" charset="0"/>
              </a:defRPr>
            </a:lvl7pPr>
            <a:lvl8pPr marL="1441684" indent="-96113" defTabSz="911732" eaLnBrk="0" fontAlgn="base" hangingPunct="0">
              <a:spcBef>
                <a:spcPct val="0"/>
              </a:spcBef>
              <a:spcAft>
                <a:spcPct val="0"/>
              </a:spcAft>
              <a:defRPr sz="1800">
                <a:solidFill>
                  <a:schemeClr val="tx1"/>
                </a:solidFill>
                <a:latin typeface="Arial" pitchFamily="34" charset="0"/>
              </a:defRPr>
            </a:lvl8pPr>
            <a:lvl9pPr marL="1633909" indent="-96113" defTabSz="911732" eaLnBrk="0" fontAlgn="base" hangingPunct="0">
              <a:spcBef>
                <a:spcPct val="0"/>
              </a:spcBef>
              <a:spcAft>
                <a:spcPct val="0"/>
              </a:spcAft>
              <a:defRPr sz="1800">
                <a:solidFill>
                  <a:schemeClr val="tx1"/>
                </a:solidFill>
                <a:latin typeface="Arial" pitchFamily="34" charset="0"/>
              </a:defRPr>
            </a:lvl9pPr>
          </a:lstStyle>
          <a:p>
            <a:pPr defTabSz="911732" eaLnBrk="1" hangingPunct="1"/>
            <a:fld id="{D4DD8862-CC31-4A5A-8FC7-38C888CA9FC6}" type="datetime1">
              <a:rPr lang="en-US" sz="1000">
                <a:solidFill>
                  <a:srgbClr val="1F497D"/>
                </a:solidFill>
              </a:rPr>
              <a:pPr defTabSz="911732" eaLnBrk="1" hangingPunct="1"/>
              <a:t>7/26/2019</a:t>
            </a:fld>
            <a:endParaRPr lang="en-US" sz="1000">
              <a:solidFill>
                <a:srgbClr val="1F497D"/>
              </a:solidFill>
            </a:endParaRPr>
          </a:p>
        </p:txBody>
      </p:sp>
      <p:sp>
        <p:nvSpPr>
          <p:cNvPr id="74756" name="Content Placeholder 6"/>
          <p:cNvSpPr>
            <a:spLocks noGrp="1"/>
          </p:cNvSpPr>
          <p:nvPr>
            <p:ph idx="1"/>
          </p:nvPr>
        </p:nvSpPr>
        <p:spPr>
          <a:xfrm>
            <a:off x="876683" y="2400300"/>
            <a:ext cx="7408538" cy="3771900"/>
          </a:xfrm>
        </p:spPr>
        <p:txBody>
          <a:bodyPr/>
          <a:lstStyle/>
          <a:p>
            <a:pPr eaLnBrk="1" hangingPunct="1"/>
            <a:r>
              <a:rPr lang="en-US" sz="2000" b="1" dirty="0"/>
              <a:t>Do not save any data on the LRC computers</a:t>
            </a:r>
          </a:p>
          <a:p>
            <a:pPr lvl="1" eaLnBrk="1" hangingPunct="1"/>
            <a:r>
              <a:rPr lang="en-US" sz="2000" dirty="0"/>
              <a:t>S</a:t>
            </a:r>
            <a:r>
              <a:rPr lang="en-US" sz="2000" dirty="0" smtClean="0"/>
              <a:t>chool issued </a:t>
            </a:r>
            <a:r>
              <a:rPr lang="en-US" sz="2000" b="1" u="sng" dirty="0" smtClean="0"/>
              <a:t>encrypted</a:t>
            </a:r>
            <a:r>
              <a:rPr lang="en-US" sz="2000" dirty="0"/>
              <a:t> </a:t>
            </a:r>
            <a:r>
              <a:rPr lang="en-US" sz="2000" dirty="0" smtClean="0"/>
              <a:t>Kingston USB flash drive is the only external USB storage device allowed to save files.</a:t>
            </a:r>
            <a:endParaRPr lang="en-US" sz="2000" dirty="0"/>
          </a:p>
          <a:p>
            <a:pPr lvl="1" eaLnBrk="1" hangingPunct="1"/>
            <a:r>
              <a:rPr lang="en-US" sz="2000" dirty="0"/>
              <a:t>User profiles on the LRC computers are deleted </a:t>
            </a:r>
            <a:r>
              <a:rPr lang="en-US" sz="2000" dirty="0" smtClean="0"/>
              <a:t>every last Saturday of the month as </a:t>
            </a:r>
            <a:r>
              <a:rPr lang="en-US" sz="2000" dirty="0"/>
              <a:t>part of regular maintenance</a:t>
            </a:r>
          </a:p>
          <a:p>
            <a:pPr eaLnBrk="1" hangingPunct="1"/>
            <a:r>
              <a:rPr lang="en-US" sz="2000" dirty="0"/>
              <a:t>Do not disconnect any cables from the LRC computers</a:t>
            </a:r>
          </a:p>
          <a:p>
            <a:pPr eaLnBrk="1" hangingPunct="1"/>
            <a:r>
              <a:rPr lang="en-US" sz="2000" dirty="0" smtClean="0"/>
              <a:t>Please </a:t>
            </a:r>
            <a:r>
              <a:rPr lang="en-US" sz="2000" dirty="0"/>
              <a:t>remember to </a:t>
            </a:r>
            <a:r>
              <a:rPr lang="en-US" sz="2000" b="1" u="sng" dirty="0"/>
              <a:t>Log Out</a:t>
            </a:r>
            <a:r>
              <a:rPr lang="en-US" sz="2000" dirty="0"/>
              <a:t> when you are finished using the computer</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26801412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Microsoft Office 365</a:t>
            </a:r>
            <a:endParaRPr lang="en-US" dirty="0"/>
          </a:p>
        </p:txBody>
      </p:sp>
      <p:pic>
        <p:nvPicPr>
          <p:cNvPr id="9" name="Content Placeholder 8"/>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00521" y="2501106"/>
            <a:ext cx="4371479" cy="3800475"/>
          </a:xfrm>
        </p:spPr>
      </p:pic>
      <p:sp>
        <p:nvSpPr>
          <p:cNvPr id="2" name="Content Placeholder 1"/>
          <p:cNvSpPr>
            <a:spLocks noGrp="1"/>
          </p:cNvSpPr>
          <p:nvPr>
            <p:ph idx="4294967295"/>
          </p:nvPr>
        </p:nvSpPr>
        <p:spPr>
          <a:xfrm>
            <a:off x="4648200" y="2819399"/>
            <a:ext cx="4343400" cy="3306763"/>
          </a:xfrm>
        </p:spPr>
        <p:txBody>
          <a:bodyPr/>
          <a:lstStyle/>
          <a:p>
            <a:r>
              <a:rPr lang="en-US" dirty="0" smtClean="0"/>
              <a:t>Students are provided with free Microsoft Office 365</a:t>
            </a:r>
          </a:p>
          <a:p>
            <a:r>
              <a:rPr lang="en-US" dirty="0" smtClean="0"/>
              <a:t>visit: </a:t>
            </a:r>
            <a:r>
              <a:rPr lang="en-US" dirty="0" smtClean="0">
                <a:solidFill>
                  <a:srgbClr val="FF0000"/>
                </a:solidFill>
              </a:rPr>
              <a:t>https://office365.uth.edu </a:t>
            </a:r>
            <a:r>
              <a:rPr lang="en-US" dirty="0" smtClean="0"/>
              <a:t>to download the software</a:t>
            </a:r>
          </a:p>
          <a:p>
            <a:r>
              <a:rPr lang="en-US" dirty="0" smtClean="0"/>
              <a:t>Sign in with </a:t>
            </a:r>
            <a:r>
              <a:rPr lang="en-US" dirty="0" err="1" smtClean="0"/>
              <a:t>UTHealth</a:t>
            </a:r>
            <a:r>
              <a:rPr lang="en-US" dirty="0" smtClean="0"/>
              <a:t> email address and password</a:t>
            </a:r>
          </a:p>
          <a:p>
            <a:pPr marL="0" indent="0">
              <a:buNone/>
            </a:pPr>
            <a:endParaRPr lang="en-US" dirty="0"/>
          </a:p>
        </p:txBody>
      </p:sp>
      <p:sp>
        <p:nvSpPr>
          <p:cNvPr id="4" name="Date Placeholder 3"/>
          <p:cNvSpPr>
            <a:spLocks noGrp="1"/>
          </p:cNvSpPr>
          <p:nvPr>
            <p:ph type="dt" sz="half" idx="4294967295"/>
          </p:nvPr>
        </p:nvSpPr>
        <p:spPr>
          <a:xfrm>
            <a:off x="5357813" y="6249988"/>
            <a:ext cx="3786187" cy="365125"/>
          </a:xfrm>
        </p:spPr>
        <p:txBody>
          <a:bodyPr/>
          <a:lstStyle/>
          <a:p>
            <a:pPr>
              <a:defRPr/>
            </a:pPr>
            <a:fld id="{95B4E578-C033-4D7F-86B5-5C55EC1A8706}" type="datetime1">
              <a:rPr lang="en-US" smtClean="0"/>
              <a:pPr>
                <a:defRPr/>
              </a:pPr>
              <a:t>7/26/2019</a:t>
            </a:fld>
            <a:endParaRPr lang="en-US"/>
          </a:p>
        </p:txBody>
      </p:sp>
    </p:spTree>
    <p:extLst>
      <p:ext uri="{BB962C8B-B14F-4D97-AF65-F5344CB8AC3E}">
        <p14:creationId xmlns:p14="http://schemas.microsoft.com/office/powerpoint/2010/main" val="270834628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Discounted Software</a:t>
            </a:r>
            <a:endParaRPr lang="en-US" dirty="0"/>
          </a:p>
        </p:txBody>
      </p:sp>
      <p:pic>
        <p:nvPicPr>
          <p:cNvPr id="6" name="Content Placeholder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26407" y="2362200"/>
            <a:ext cx="4072568" cy="4191000"/>
          </a:xfrm>
        </p:spPr>
      </p:pic>
      <p:sp>
        <p:nvSpPr>
          <p:cNvPr id="4" name="Content Placeholder 3"/>
          <p:cNvSpPr>
            <a:spLocks noGrp="1"/>
          </p:cNvSpPr>
          <p:nvPr>
            <p:ph sz="quarter" idx="14"/>
          </p:nvPr>
        </p:nvSpPr>
        <p:spPr>
          <a:xfrm>
            <a:off x="4572000" y="2679192"/>
            <a:ext cx="4495800" cy="3447288"/>
          </a:xfrm>
        </p:spPr>
        <p:txBody>
          <a:bodyPr/>
          <a:lstStyle/>
          <a:p>
            <a:r>
              <a:rPr lang="en-US" dirty="0" smtClean="0"/>
              <a:t>Students are eligible to purchase discounted software through </a:t>
            </a:r>
            <a:r>
              <a:rPr lang="en-US" dirty="0" smtClean="0">
                <a:solidFill>
                  <a:srgbClr val="FF0000"/>
                </a:solidFill>
              </a:rPr>
              <a:t>https://uthealth.onthehub.com</a:t>
            </a:r>
          </a:p>
          <a:p>
            <a:r>
              <a:rPr lang="en-US" dirty="0" smtClean="0"/>
              <a:t>Sign in with </a:t>
            </a:r>
            <a:r>
              <a:rPr lang="en-US" dirty="0" err="1" smtClean="0"/>
              <a:t>UTHealth</a:t>
            </a:r>
            <a:r>
              <a:rPr lang="en-US" dirty="0" smtClean="0"/>
              <a:t> </a:t>
            </a:r>
            <a:r>
              <a:rPr lang="en-US" dirty="0" err="1" smtClean="0"/>
              <a:t>UserID</a:t>
            </a:r>
            <a:r>
              <a:rPr lang="en-US" dirty="0" smtClean="0"/>
              <a:t> and password</a:t>
            </a:r>
            <a:endParaRPr lang="en-US" dirty="0" smtClean="0">
              <a:solidFill>
                <a:srgbClr val="FF0000"/>
              </a:solidFill>
            </a:endParaRPr>
          </a:p>
          <a:p>
            <a:endParaRPr lang="en-US" dirty="0"/>
          </a:p>
        </p:txBody>
      </p:sp>
      <p:sp>
        <p:nvSpPr>
          <p:cNvPr id="5" name="Date Placeholder 4"/>
          <p:cNvSpPr>
            <a:spLocks noGrp="1"/>
          </p:cNvSpPr>
          <p:nvPr>
            <p:ph type="dt" sz="half" idx="15"/>
          </p:nvPr>
        </p:nvSpPr>
        <p:spPr/>
        <p:txBody>
          <a:bodyPr/>
          <a:lstStyle/>
          <a:p>
            <a:pPr>
              <a:defRPr/>
            </a:pPr>
            <a:fld id="{CEFE62FA-E0C4-4A68-843A-D2C7FA5FFDC6}" type="datetime1">
              <a:rPr lang="en-US" smtClean="0"/>
              <a:pPr>
                <a:defRPr/>
              </a:pPr>
              <a:t>7/26/2019</a:t>
            </a:fld>
            <a:endParaRPr lang="en-US"/>
          </a:p>
        </p:txBody>
      </p:sp>
    </p:spTree>
    <p:extLst>
      <p:ext uri="{BB962C8B-B14F-4D97-AF65-F5344CB8AC3E}">
        <p14:creationId xmlns:p14="http://schemas.microsoft.com/office/powerpoint/2010/main" val="62988602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itle 2"/>
          <p:cNvSpPr>
            <a:spLocks noGrp="1"/>
          </p:cNvSpPr>
          <p:nvPr>
            <p:ph type="title"/>
          </p:nvPr>
        </p:nvSpPr>
        <p:spPr/>
        <p:txBody>
          <a:bodyPr/>
          <a:lstStyle/>
          <a:p>
            <a:pPr eaLnBrk="1" hangingPunct="1"/>
            <a:r>
              <a:rPr lang="en-US" dirty="0" smtClean="0"/>
              <a:t>Webmail</a:t>
            </a: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80999" y="2299584"/>
            <a:ext cx="4156075" cy="4177416"/>
          </a:xfrm>
        </p:spPr>
      </p:pic>
      <p:sp>
        <p:nvSpPr>
          <p:cNvPr id="2" name="Content Placeholder 1"/>
          <p:cNvSpPr>
            <a:spLocks noGrp="1"/>
          </p:cNvSpPr>
          <p:nvPr>
            <p:ph idx="4294967295"/>
          </p:nvPr>
        </p:nvSpPr>
        <p:spPr>
          <a:xfrm>
            <a:off x="4537075" y="2299584"/>
            <a:ext cx="4454525" cy="4177416"/>
          </a:xfrm>
        </p:spPr>
        <p:txBody>
          <a:bodyPr rtlCol="0">
            <a:normAutofit/>
          </a:bodyPr>
          <a:lstStyle/>
          <a:p>
            <a:pPr marL="273528" indent="-273843" defTabSz="912825" eaLnBrk="1" fontAlgn="auto" hangingPunct="1">
              <a:spcAft>
                <a:spcPts val="0"/>
              </a:spcAft>
              <a:buClr>
                <a:schemeClr val="accent6">
                  <a:lumMod val="50000"/>
                </a:schemeClr>
              </a:buClr>
              <a:defRPr/>
            </a:pPr>
            <a:r>
              <a:rPr lang="en-US" sz="2000" dirty="0" smtClean="0"/>
              <a:t>Convenient way to check your e-mail</a:t>
            </a:r>
          </a:p>
          <a:p>
            <a:pPr marL="273528" indent="-273843" defTabSz="912825" eaLnBrk="1" fontAlgn="auto" hangingPunct="1">
              <a:spcAft>
                <a:spcPts val="0"/>
              </a:spcAft>
              <a:buClr>
                <a:schemeClr val="accent6">
                  <a:lumMod val="50000"/>
                </a:schemeClr>
              </a:buClr>
              <a:defRPr/>
            </a:pPr>
            <a:r>
              <a:rPr lang="en-US" sz="2000" dirty="0" smtClean="0"/>
              <a:t>Please visit </a:t>
            </a:r>
            <a:r>
              <a:rPr lang="en-US" sz="2000" dirty="0" smtClean="0">
                <a:solidFill>
                  <a:srgbClr val="FF0000"/>
                </a:solidFill>
              </a:rPr>
              <a:t>https://webmail.uth.tmc.edu</a:t>
            </a:r>
          </a:p>
          <a:p>
            <a:pPr marL="273528" indent="-273843" defTabSz="912825" eaLnBrk="1" fontAlgn="auto" hangingPunct="1">
              <a:spcAft>
                <a:spcPts val="0"/>
              </a:spcAft>
              <a:buClr>
                <a:schemeClr val="accent6">
                  <a:lumMod val="50000"/>
                </a:schemeClr>
              </a:buClr>
              <a:defRPr/>
            </a:pPr>
            <a:r>
              <a:rPr lang="en-US" sz="2000" dirty="0" smtClean="0"/>
              <a:t>Sign in with </a:t>
            </a:r>
            <a:r>
              <a:rPr lang="en-US" sz="2000" dirty="0" err="1" smtClean="0"/>
              <a:t>UTHealth</a:t>
            </a:r>
            <a:r>
              <a:rPr lang="en-US" sz="2000" dirty="0" smtClean="0"/>
              <a:t> </a:t>
            </a:r>
            <a:r>
              <a:rPr lang="en-US" sz="2000" dirty="0" err="1" smtClean="0"/>
              <a:t>UserID</a:t>
            </a:r>
            <a:r>
              <a:rPr lang="en-US" sz="2000" dirty="0" smtClean="0"/>
              <a:t> and password</a:t>
            </a:r>
          </a:p>
          <a:p>
            <a:pPr marL="273528" indent="-273843" defTabSz="912825" eaLnBrk="1" fontAlgn="auto" hangingPunct="1">
              <a:spcAft>
                <a:spcPts val="0"/>
              </a:spcAft>
              <a:buClr>
                <a:schemeClr val="accent6">
                  <a:lumMod val="50000"/>
                </a:schemeClr>
              </a:buClr>
              <a:defRPr/>
            </a:pPr>
            <a:r>
              <a:rPr lang="en-US" sz="2000" dirty="0" smtClean="0"/>
              <a:t>Required UTH Two </a:t>
            </a:r>
            <a:r>
              <a:rPr lang="en-US" sz="2000" dirty="0"/>
              <a:t>F</a:t>
            </a:r>
            <a:r>
              <a:rPr lang="en-US" sz="2000" dirty="0" smtClean="0"/>
              <a:t>actor Authentication after sign in</a:t>
            </a:r>
          </a:p>
          <a:p>
            <a:pPr marL="273528" indent="-273843" defTabSz="912825" eaLnBrk="1" fontAlgn="auto" hangingPunct="1">
              <a:spcAft>
                <a:spcPts val="0"/>
              </a:spcAft>
              <a:buClr>
                <a:schemeClr val="accent6">
                  <a:lumMod val="50000"/>
                </a:schemeClr>
              </a:buClr>
              <a:defRPr/>
            </a:pPr>
            <a:r>
              <a:rPr lang="en-US" sz="2000" dirty="0" smtClean="0"/>
              <a:t>Both Webmail and Microsoft Outlook can check and send encrypted e-mail</a:t>
            </a:r>
          </a:p>
          <a:p>
            <a:pPr marL="273528" indent="-273843" defTabSz="912825" eaLnBrk="1" fontAlgn="auto" hangingPunct="1">
              <a:spcAft>
                <a:spcPts val="0"/>
              </a:spcAft>
              <a:buClr>
                <a:schemeClr val="accent6">
                  <a:lumMod val="50000"/>
                </a:schemeClr>
              </a:buClr>
              <a:defRPr/>
            </a:pPr>
            <a:r>
              <a:rPr lang="en-US" sz="2000" dirty="0" smtClean="0"/>
              <a:t>Start the e-mail subject with [encrypt] to send encrypted e-mail to external recipients</a:t>
            </a:r>
          </a:p>
          <a:p>
            <a:pPr marL="273528" indent="-273843" defTabSz="912825" eaLnBrk="1" fontAlgn="auto" hangingPunct="1">
              <a:spcAft>
                <a:spcPts val="0"/>
              </a:spcAft>
              <a:buClr>
                <a:schemeClr val="accent6">
                  <a:lumMod val="50000"/>
                </a:schemeClr>
              </a:buClr>
              <a:defRPr/>
            </a:pPr>
            <a:endParaRPr lang="en-US" sz="2000" dirty="0" smtClean="0"/>
          </a:p>
          <a:p>
            <a:pPr marL="575271" lvl="1" indent="-273843" defTabSz="912825" eaLnBrk="1" fontAlgn="auto" hangingPunct="1">
              <a:spcAft>
                <a:spcPts val="0"/>
              </a:spcAft>
              <a:buClr>
                <a:schemeClr val="accent6">
                  <a:lumMod val="50000"/>
                </a:schemeClr>
              </a:buClr>
              <a:defRPr/>
            </a:pPr>
            <a:endParaRPr lang="en-US" dirty="0"/>
          </a:p>
        </p:txBody>
      </p:sp>
      <p:sp>
        <p:nvSpPr>
          <p:cNvPr id="75780" name="Date Placeholder 3"/>
          <p:cNvSpPr>
            <a:spLocks noGrp="1"/>
          </p:cNvSpPr>
          <p:nvPr>
            <p:ph type="dt" sz="quarter" idx="4294967295"/>
          </p:nvPr>
        </p:nvSpPr>
        <p:spPr bwMode="auto">
          <a:xfrm>
            <a:off x="5357813" y="6249988"/>
            <a:ext cx="37861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800">
                <a:solidFill>
                  <a:schemeClr val="tx1"/>
                </a:solidFill>
                <a:latin typeface="Arial" pitchFamily="34" charset="0"/>
              </a:defRPr>
            </a:lvl1pPr>
            <a:lvl2pPr marL="312365" indent="-120140" eaLnBrk="0" hangingPunct="0">
              <a:defRPr sz="1800">
                <a:solidFill>
                  <a:schemeClr val="tx1"/>
                </a:solidFill>
                <a:latin typeface="Arial" pitchFamily="34" charset="0"/>
              </a:defRPr>
            </a:lvl2pPr>
            <a:lvl3pPr marL="480562" indent="-96113" eaLnBrk="0" hangingPunct="0">
              <a:defRPr sz="1800">
                <a:solidFill>
                  <a:schemeClr val="tx1"/>
                </a:solidFill>
                <a:latin typeface="Arial" pitchFamily="34" charset="0"/>
              </a:defRPr>
            </a:lvl3pPr>
            <a:lvl4pPr marL="672786" indent="-96113" eaLnBrk="0" hangingPunct="0">
              <a:defRPr sz="1800">
                <a:solidFill>
                  <a:schemeClr val="tx1"/>
                </a:solidFill>
                <a:latin typeface="Arial" pitchFamily="34" charset="0"/>
              </a:defRPr>
            </a:lvl4pPr>
            <a:lvl5pPr marL="865010" indent="-96113" eaLnBrk="0" hangingPunct="0">
              <a:defRPr sz="1800">
                <a:solidFill>
                  <a:schemeClr val="tx1"/>
                </a:solidFill>
                <a:latin typeface="Arial" pitchFamily="34" charset="0"/>
              </a:defRPr>
            </a:lvl5pPr>
            <a:lvl6pPr marL="1057235" indent="-96113" defTabSz="911732" eaLnBrk="0" fontAlgn="base" hangingPunct="0">
              <a:spcBef>
                <a:spcPct val="0"/>
              </a:spcBef>
              <a:spcAft>
                <a:spcPct val="0"/>
              </a:spcAft>
              <a:defRPr sz="1800">
                <a:solidFill>
                  <a:schemeClr val="tx1"/>
                </a:solidFill>
                <a:latin typeface="Arial" pitchFamily="34" charset="0"/>
              </a:defRPr>
            </a:lvl6pPr>
            <a:lvl7pPr marL="1249459" indent="-96113" defTabSz="911732" eaLnBrk="0" fontAlgn="base" hangingPunct="0">
              <a:spcBef>
                <a:spcPct val="0"/>
              </a:spcBef>
              <a:spcAft>
                <a:spcPct val="0"/>
              </a:spcAft>
              <a:defRPr sz="1800">
                <a:solidFill>
                  <a:schemeClr val="tx1"/>
                </a:solidFill>
                <a:latin typeface="Arial" pitchFamily="34" charset="0"/>
              </a:defRPr>
            </a:lvl7pPr>
            <a:lvl8pPr marL="1441684" indent="-96113" defTabSz="911732" eaLnBrk="0" fontAlgn="base" hangingPunct="0">
              <a:spcBef>
                <a:spcPct val="0"/>
              </a:spcBef>
              <a:spcAft>
                <a:spcPct val="0"/>
              </a:spcAft>
              <a:defRPr sz="1800">
                <a:solidFill>
                  <a:schemeClr val="tx1"/>
                </a:solidFill>
                <a:latin typeface="Arial" pitchFamily="34" charset="0"/>
              </a:defRPr>
            </a:lvl8pPr>
            <a:lvl9pPr marL="1633909" indent="-96113" defTabSz="911732" eaLnBrk="0" fontAlgn="base" hangingPunct="0">
              <a:spcBef>
                <a:spcPct val="0"/>
              </a:spcBef>
              <a:spcAft>
                <a:spcPct val="0"/>
              </a:spcAft>
              <a:defRPr sz="1800">
                <a:solidFill>
                  <a:schemeClr val="tx1"/>
                </a:solidFill>
                <a:latin typeface="Arial" pitchFamily="34" charset="0"/>
              </a:defRPr>
            </a:lvl9pPr>
          </a:lstStyle>
          <a:p>
            <a:pPr defTabSz="911732" eaLnBrk="1" hangingPunct="1"/>
            <a:fld id="{1E59CDED-AF55-4697-B0E2-49159F669230}" type="datetime1">
              <a:rPr lang="en-US" sz="1000">
                <a:solidFill>
                  <a:srgbClr val="1F497D"/>
                </a:solidFill>
              </a:rPr>
              <a:pPr defTabSz="911732" eaLnBrk="1" hangingPunct="1"/>
              <a:t>7/26/2019</a:t>
            </a:fld>
            <a:endParaRPr lang="en-US" sz="1000">
              <a:solidFill>
                <a:srgbClr val="1F497D"/>
              </a:solidFill>
            </a:endParaRPr>
          </a:p>
        </p:txBody>
      </p:sp>
    </p:spTree>
    <p:extLst>
      <p:ext uri="{BB962C8B-B14F-4D97-AF65-F5344CB8AC3E}">
        <p14:creationId xmlns:p14="http://schemas.microsoft.com/office/powerpoint/2010/main" val="290171599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909" y="2514602"/>
            <a:ext cx="7408538" cy="3611563"/>
          </a:xfrm>
        </p:spPr>
        <p:txBody>
          <a:bodyPr rtlCol="0">
            <a:normAutofit/>
          </a:bodyPr>
          <a:lstStyle/>
          <a:p>
            <a:pPr marL="273843" indent="-273843" defTabSz="912825" eaLnBrk="1" fontAlgn="auto" hangingPunct="1">
              <a:spcAft>
                <a:spcPts val="0"/>
              </a:spcAft>
              <a:buClr>
                <a:schemeClr val="accent6">
                  <a:lumMod val="50000"/>
                </a:schemeClr>
              </a:buClr>
              <a:defRPr/>
            </a:pPr>
            <a:r>
              <a:rPr lang="en-US" dirty="0" smtClean="0"/>
              <a:t>If you require help with your laptop, please submit a ticket to schedule a convenient time to meet with one of our student helpdesk representatives.</a:t>
            </a:r>
          </a:p>
          <a:p>
            <a:pPr marL="0" indent="0" defTabSz="912825" eaLnBrk="1" fontAlgn="auto" hangingPunct="1">
              <a:spcAft>
                <a:spcPts val="0"/>
              </a:spcAft>
              <a:buClr>
                <a:schemeClr val="accent6">
                  <a:lumMod val="50000"/>
                </a:schemeClr>
              </a:buClr>
              <a:buNone/>
              <a:defRPr/>
            </a:pPr>
            <a:r>
              <a:rPr lang="en-US" dirty="0" smtClean="0"/>
              <a:t>	Please visit: </a:t>
            </a:r>
            <a:r>
              <a:rPr lang="en-US" dirty="0" smtClean="0">
                <a:solidFill>
                  <a:srgbClr val="FF0000"/>
                </a:solidFill>
              </a:rPr>
              <a:t>http://go.uth.edu/MSITHelp</a:t>
            </a:r>
          </a:p>
          <a:p>
            <a:pPr marL="273843" indent="-273843" defTabSz="912825" eaLnBrk="1" fontAlgn="auto" hangingPunct="1">
              <a:spcAft>
                <a:spcPts val="0"/>
              </a:spcAft>
              <a:buClr>
                <a:schemeClr val="accent6">
                  <a:lumMod val="50000"/>
                </a:schemeClr>
              </a:buClr>
              <a:defRPr/>
            </a:pPr>
            <a:r>
              <a:rPr lang="en-US" dirty="0" smtClean="0"/>
              <a:t>Following services will be available:</a:t>
            </a:r>
          </a:p>
          <a:p>
            <a:pPr marL="575271" lvl="1" indent="-273843" defTabSz="912825" eaLnBrk="1" fontAlgn="auto" hangingPunct="1">
              <a:spcAft>
                <a:spcPts val="0"/>
              </a:spcAft>
              <a:buClr>
                <a:schemeClr val="accent6">
                  <a:lumMod val="50000"/>
                </a:schemeClr>
              </a:buClr>
              <a:defRPr/>
            </a:pPr>
            <a:r>
              <a:rPr lang="en-US" dirty="0" smtClean="0"/>
              <a:t>Installing</a:t>
            </a:r>
            <a:r>
              <a:rPr lang="en-US" dirty="0"/>
              <a:t>, troubleshooting and supporting Windows operating systems </a:t>
            </a:r>
            <a:endParaRPr lang="en-US" dirty="0" smtClean="0"/>
          </a:p>
          <a:p>
            <a:pPr marL="575271" lvl="1" indent="-273843" defTabSz="912825" eaLnBrk="1" fontAlgn="auto" hangingPunct="1">
              <a:spcAft>
                <a:spcPts val="0"/>
              </a:spcAft>
              <a:buClr>
                <a:schemeClr val="accent6">
                  <a:lumMod val="50000"/>
                </a:schemeClr>
              </a:buClr>
              <a:defRPr/>
            </a:pPr>
            <a:r>
              <a:rPr lang="en-US" dirty="0" smtClean="0"/>
              <a:t>Installing licensed software </a:t>
            </a:r>
            <a:r>
              <a:rPr lang="en-US" dirty="0"/>
              <a:t>applications </a:t>
            </a:r>
            <a:endParaRPr lang="en-US" dirty="0" smtClean="0"/>
          </a:p>
          <a:p>
            <a:pPr marL="575271" lvl="1" indent="-273843" defTabSz="912825" eaLnBrk="1" fontAlgn="auto" hangingPunct="1">
              <a:spcAft>
                <a:spcPts val="0"/>
              </a:spcAft>
              <a:buClr>
                <a:schemeClr val="accent6">
                  <a:lumMod val="50000"/>
                </a:schemeClr>
              </a:buClr>
              <a:defRPr/>
            </a:pPr>
            <a:r>
              <a:rPr lang="en-US" dirty="0" smtClean="0"/>
              <a:t>Contact Dell warranty for Hardware replacement</a:t>
            </a:r>
            <a:endParaRPr lang="en-US" dirty="0"/>
          </a:p>
        </p:txBody>
      </p:sp>
      <p:sp>
        <p:nvSpPr>
          <p:cNvPr id="77827"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800">
                <a:solidFill>
                  <a:schemeClr val="tx1"/>
                </a:solidFill>
                <a:latin typeface="Arial" pitchFamily="34" charset="0"/>
              </a:defRPr>
            </a:lvl1pPr>
            <a:lvl2pPr marL="312365" indent="-120140" eaLnBrk="0" hangingPunct="0">
              <a:defRPr sz="1800">
                <a:solidFill>
                  <a:schemeClr val="tx1"/>
                </a:solidFill>
                <a:latin typeface="Arial" pitchFamily="34" charset="0"/>
              </a:defRPr>
            </a:lvl2pPr>
            <a:lvl3pPr marL="480562" indent="-96113" eaLnBrk="0" hangingPunct="0">
              <a:defRPr sz="1800">
                <a:solidFill>
                  <a:schemeClr val="tx1"/>
                </a:solidFill>
                <a:latin typeface="Arial" pitchFamily="34" charset="0"/>
              </a:defRPr>
            </a:lvl3pPr>
            <a:lvl4pPr marL="672786" indent="-96113" eaLnBrk="0" hangingPunct="0">
              <a:defRPr sz="1800">
                <a:solidFill>
                  <a:schemeClr val="tx1"/>
                </a:solidFill>
                <a:latin typeface="Arial" pitchFamily="34" charset="0"/>
              </a:defRPr>
            </a:lvl4pPr>
            <a:lvl5pPr marL="865010" indent="-96113" eaLnBrk="0" hangingPunct="0">
              <a:defRPr sz="1800">
                <a:solidFill>
                  <a:schemeClr val="tx1"/>
                </a:solidFill>
                <a:latin typeface="Arial" pitchFamily="34" charset="0"/>
              </a:defRPr>
            </a:lvl5pPr>
            <a:lvl6pPr marL="1057235" indent="-96113" defTabSz="911732" eaLnBrk="0" fontAlgn="base" hangingPunct="0">
              <a:spcBef>
                <a:spcPct val="0"/>
              </a:spcBef>
              <a:spcAft>
                <a:spcPct val="0"/>
              </a:spcAft>
              <a:defRPr sz="1800">
                <a:solidFill>
                  <a:schemeClr val="tx1"/>
                </a:solidFill>
                <a:latin typeface="Arial" pitchFamily="34" charset="0"/>
              </a:defRPr>
            </a:lvl6pPr>
            <a:lvl7pPr marL="1249459" indent="-96113" defTabSz="911732" eaLnBrk="0" fontAlgn="base" hangingPunct="0">
              <a:spcBef>
                <a:spcPct val="0"/>
              </a:spcBef>
              <a:spcAft>
                <a:spcPct val="0"/>
              </a:spcAft>
              <a:defRPr sz="1800">
                <a:solidFill>
                  <a:schemeClr val="tx1"/>
                </a:solidFill>
                <a:latin typeface="Arial" pitchFamily="34" charset="0"/>
              </a:defRPr>
            </a:lvl7pPr>
            <a:lvl8pPr marL="1441684" indent="-96113" defTabSz="911732" eaLnBrk="0" fontAlgn="base" hangingPunct="0">
              <a:spcBef>
                <a:spcPct val="0"/>
              </a:spcBef>
              <a:spcAft>
                <a:spcPct val="0"/>
              </a:spcAft>
              <a:defRPr sz="1800">
                <a:solidFill>
                  <a:schemeClr val="tx1"/>
                </a:solidFill>
                <a:latin typeface="Arial" pitchFamily="34" charset="0"/>
              </a:defRPr>
            </a:lvl8pPr>
            <a:lvl9pPr marL="1633909" indent="-96113" defTabSz="911732" eaLnBrk="0" fontAlgn="base" hangingPunct="0">
              <a:spcBef>
                <a:spcPct val="0"/>
              </a:spcBef>
              <a:spcAft>
                <a:spcPct val="0"/>
              </a:spcAft>
              <a:defRPr sz="1800">
                <a:solidFill>
                  <a:schemeClr val="tx1"/>
                </a:solidFill>
                <a:latin typeface="Arial" pitchFamily="34" charset="0"/>
              </a:defRPr>
            </a:lvl9pPr>
          </a:lstStyle>
          <a:p>
            <a:pPr defTabSz="911732" eaLnBrk="1" hangingPunct="1"/>
            <a:fld id="{0DF92D0D-1629-40BB-AE7D-41D7ECA73F74}" type="datetime1">
              <a:rPr lang="en-US" sz="1000">
                <a:solidFill>
                  <a:srgbClr val="1F497D"/>
                </a:solidFill>
              </a:rPr>
              <a:pPr defTabSz="911732" eaLnBrk="1" hangingPunct="1"/>
              <a:t>7/26/2019</a:t>
            </a:fld>
            <a:endParaRPr lang="en-US" sz="1000">
              <a:solidFill>
                <a:srgbClr val="1F497D"/>
              </a:solidFill>
            </a:endParaRPr>
          </a:p>
        </p:txBody>
      </p:sp>
      <p:sp>
        <p:nvSpPr>
          <p:cNvPr id="77828" name="Title 3"/>
          <p:cNvSpPr>
            <a:spLocks noGrp="1"/>
          </p:cNvSpPr>
          <p:nvPr>
            <p:ph type="title"/>
          </p:nvPr>
        </p:nvSpPr>
        <p:spPr/>
        <p:txBody>
          <a:bodyPr/>
          <a:lstStyle/>
          <a:p>
            <a:pPr eaLnBrk="1" hangingPunct="1"/>
            <a:r>
              <a:rPr lang="en-US" dirty="0" smtClean="0"/>
              <a:t>Students MSIT Helpdesk</a:t>
            </a:r>
          </a:p>
        </p:txBody>
      </p:sp>
    </p:spTree>
    <p:extLst>
      <p:ext uri="{BB962C8B-B14F-4D97-AF65-F5344CB8AC3E}">
        <p14:creationId xmlns:p14="http://schemas.microsoft.com/office/powerpoint/2010/main" val="156512988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800">
                <a:solidFill>
                  <a:schemeClr val="tx1"/>
                </a:solidFill>
                <a:latin typeface="Arial" pitchFamily="34" charset="0"/>
              </a:defRPr>
            </a:lvl1pPr>
            <a:lvl2pPr marL="312365" indent="-120140" eaLnBrk="0" hangingPunct="0">
              <a:defRPr sz="1800">
                <a:solidFill>
                  <a:schemeClr val="tx1"/>
                </a:solidFill>
                <a:latin typeface="Arial" pitchFamily="34" charset="0"/>
              </a:defRPr>
            </a:lvl2pPr>
            <a:lvl3pPr marL="480562" indent="-96113" eaLnBrk="0" hangingPunct="0">
              <a:defRPr sz="1800">
                <a:solidFill>
                  <a:schemeClr val="tx1"/>
                </a:solidFill>
                <a:latin typeface="Arial" pitchFamily="34" charset="0"/>
              </a:defRPr>
            </a:lvl3pPr>
            <a:lvl4pPr marL="672786" indent="-96113" eaLnBrk="0" hangingPunct="0">
              <a:defRPr sz="1800">
                <a:solidFill>
                  <a:schemeClr val="tx1"/>
                </a:solidFill>
                <a:latin typeface="Arial" pitchFamily="34" charset="0"/>
              </a:defRPr>
            </a:lvl4pPr>
            <a:lvl5pPr marL="865010" indent="-96113" eaLnBrk="0" hangingPunct="0">
              <a:defRPr sz="1800">
                <a:solidFill>
                  <a:schemeClr val="tx1"/>
                </a:solidFill>
                <a:latin typeface="Arial" pitchFamily="34" charset="0"/>
              </a:defRPr>
            </a:lvl5pPr>
            <a:lvl6pPr marL="1057235" indent="-96113" defTabSz="911732" eaLnBrk="0" fontAlgn="base" hangingPunct="0">
              <a:spcBef>
                <a:spcPct val="0"/>
              </a:spcBef>
              <a:spcAft>
                <a:spcPct val="0"/>
              </a:spcAft>
              <a:defRPr sz="1800">
                <a:solidFill>
                  <a:schemeClr val="tx1"/>
                </a:solidFill>
                <a:latin typeface="Arial" pitchFamily="34" charset="0"/>
              </a:defRPr>
            </a:lvl6pPr>
            <a:lvl7pPr marL="1249459" indent="-96113" defTabSz="911732" eaLnBrk="0" fontAlgn="base" hangingPunct="0">
              <a:spcBef>
                <a:spcPct val="0"/>
              </a:spcBef>
              <a:spcAft>
                <a:spcPct val="0"/>
              </a:spcAft>
              <a:defRPr sz="1800">
                <a:solidFill>
                  <a:schemeClr val="tx1"/>
                </a:solidFill>
                <a:latin typeface="Arial" pitchFamily="34" charset="0"/>
              </a:defRPr>
            </a:lvl7pPr>
            <a:lvl8pPr marL="1441684" indent="-96113" defTabSz="911732" eaLnBrk="0" fontAlgn="base" hangingPunct="0">
              <a:spcBef>
                <a:spcPct val="0"/>
              </a:spcBef>
              <a:spcAft>
                <a:spcPct val="0"/>
              </a:spcAft>
              <a:defRPr sz="1800">
                <a:solidFill>
                  <a:schemeClr val="tx1"/>
                </a:solidFill>
                <a:latin typeface="Arial" pitchFamily="34" charset="0"/>
              </a:defRPr>
            </a:lvl8pPr>
            <a:lvl9pPr marL="1633909" indent="-96113" defTabSz="911732" eaLnBrk="0" fontAlgn="base" hangingPunct="0">
              <a:spcBef>
                <a:spcPct val="0"/>
              </a:spcBef>
              <a:spcAft>
                <a:spcPct val="0"/>
              </a:spcAft>
              <a:defRPr sz="1800">
                <a:solidFill>
                  <a:schemeClr val="tx1"/>
                </a:solidFill>
                <a:latin typeface="Arial" pitchFamily="34" charset="0"/>
              </a:defRPr>
            </a:lvl9pPr>
          </a:lstStyle>
          <a:p>
            <a:pPr defTabSz="911732" eaLnBrk="1" hangingPunct="1"/>
            <a:fld id="{277C72FB-7904-4E75-9DCA-7E192526B05C}" type="datetime1">
              <a:rPr lang="en-US" sz="1000">
                <a:solidFill>
                  <a:srgbClr val="1F497D"/>
                </a:solidFill>
              </a:rPr>
              <a:pPr defTabSz="911732" eaLnBrk="1" hangingPunct="1"/>
              <a:t>7/26/2019</a:t>
            </a:fld>
            <a:endParaRPr lang="en-US" sz="1000">
              <a:solidFill>
                <a:srgbClr val="1F497D"/>
              </a:solidFill>
            </a:endParaRPr>
          </a:p>
        </p:txBody>
      </p:sp>
      <p:sp>
        <p:nvSpPr>
          <p:cNvPr id="78851" name="Title 3"/>
          <p:cNvSpPr>
            <a:spLocks noGrp="1"/>
          </p:cNvSpPr>
          <p:nvPr>
            <p:ph type="title"/>
          </p:nvPr>
        </p:nvSpPr>
        <p:spPr>
          <a:xfrm>
            <a:off x="446995" y="304800"/>
            <a:ext cx="8229719" cy="1252538"/>
          </a:xfrm>
        </p:spPr>
        <p:txBody>
          <a:bodyPr/>
          <a:lstStyle/>
          <a:p>
            <a:pPr eaLnBrk="1" hangingPunct="1"/>
            <a:r>
              <a:rPr lang="en-US" dirty="0" smtClean="0"/>
              <a:t>Submitting a Ticket to Student Helpdesk</a:t>
            </a:r>
          </a:p>
        </p:txBody>
      </p:sp>
      <p:pic>
        <p:nvPicPr>
          <p:cNvPr id="3" name="Picture 2"/>
          <p:cNvPicPr>
            <a:picLocks noChangeAspect="1"/>
          </p:cNvPicPr>
          <p:nvPr/>
        </p:nvPicPr>
        <p:blipFill>
          <a:blip r:embed="rId2"/>
          <a:stretch>
            <a:fillRect/>
          </a:stretch>
        </p:blipFill>
        <p:spPr>
          <a:xfrm>
            <a:off x="4267200" y="2057400"/>
            <a:ext cx="4572000" cy="4529492"/>
          </a:xfrm>
          <a:prstGeom prst="rect">
            <a:avLst/>
          </a:prstGeom>
        </p:spPr>
      </p:pic>
      <p:pic>
        <p:nvPicPr>
          <p:cNvPr id="6" name="Content Placeholder 5"/>
          <p:cNvPicPr>
            <a:picLocks noGrp="1" noChangeAspect="1"/>
          </p:cNvPicPr>
          <p:nvPr>
            <p:ph idx="1"/>
          </p:nvPr>
        </p:nvPicPr>
        <p:blipFill>
          <a:blip r:embed="rId3"/>
          <a:stretch>
            <a:fillRect/>
          </a:stretch>
        </p:blipFill>
        <p:spPr>
          <a:xfrm>
            <a:off x="228600" y="2057400"/>
            <a:ext cx="4038600" cy="4529492"/>
          </a:xfrm>
          <a:prstGeom prst="rect">
            <a:avLst/>
          </a:prstGeom>
        </p:spPr>
      </p:pic>
    </p:spTree>
    <p:extLst>
      <p:ext uri="{BB962C8B-B14F-4D97-AF65-F5344CB8AC3E}">
        <p14:creationId xmlns:p14="http://schemas.microsoft.com/office/powerpoint/2010/main" val="61002869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a:bodyPr>
          <a:lstStyle/>
          <a:p>
            <a:pPr marL="273790" indent="-273790" algn="ctr" defTabSz="912650" eaLnBrk="1" fontAlgn="auto" hangingPunct="1">
              <a:lnSpc>
                <a:spcPct val="80000"/>
              </a:lnSpc>
              <a:spcAft>
                <a:spcPts val="0"/>
              </a:spcAft>
              <a:buNone/>
              <a:defRPr/>
            </a:pPr>
            <a:endParaRPr lang="en-US" sz="3200" b="1" i="1" dirty="0">
              <a:solidFill>
                <a:schemeClr val="tx1">
                  <a:lumMod val="95000"/>
                  <a:lumOff val="5000"/>
                </a:schemeClr>
              </a:solidFill>
            </a:endParaRPr>
          </a:p>
          <a:p>
            <a:pPr marL="273790" indent="-273790" algn="ctr" defTabSz="912650" eaLnBrk="1" fontAlgn="auto" hangingPunct="1">
              <a:lnSpc>
                <a:spcPct val="80000"/>
              </a:lnSpc>
              <a:spcAft>
                <a:spcPts val="0"/>
              </a:spcAft>
              <a:buNone/>
              <a:defRPr/>
            </a:pPr>
            <a:r>
              <a:rPr lang="en-US" sz="3200" b="1" i="1" dirty="0"/>
              <a:t>William A. </a:t>
            </a:r>
            <a:r>
              <a:rPr lang="en-US" sz="3200" b="1" i="1" dirty="0" smtClean="0"/>
              <a:t>Weems, Ph.D.</a:t>
            </a:r>
            <a:endParaRPr lang="en-US" sz="3200" b="1" i="1" dirty="0"/>
          </a:p>
          <a:p>
            <a:pPr marL="273790" indent="-273790" algn="ctr" defTabSz="912650" eaLnBrk="1" fontAlgn="auto" hangingPunct="1">
              <a:lnSpc>
                <a:spcPct val="80000"/>
              </a:lnSpc>
              <a:spcAft>
                <a:spcPts val="0"/>
              </a:spcAft>
              <a:buNone/>
              <a:defRPr/>
            </a:pPr>
            <a:r>
              <a:rPr lang="en-US" b="1" i="1" dirty="0" smtClean="0"/>
              <a:t>Associate </a:t>
            </a:r>
            <a:r>
              <a:rPr lang="en-US" b="1" i="1" dirty="0"/>
              <a:t>Dean Information Technology</a:t>
            </a:r>
          </a:p>
          <a:p>
            <a:pPr marL="273790" indent="-273790" algn="ctr" defTabSz="912650" eaLnBrk="1" fontAlgn="auto" hangingPunct="1">
              <a:lnSpc>
                <a:spcPct val="80000"/>
              </a:lnSpc>
              <a:spcAft>
                <a:spcPts val="0"/>
              </a:spcAft>
              <a:buNone/>
              <a:defRPr/>
            </a:pPr>
            <a:r>
              <a:rPr lang="en-US" b="1" i="1" dirty="0"/>
              <a:t>Medical School</a:t>
            </a:r>
          </a:p>
          <a:p>
            <a:pPr marL="273790" indent="-273790" algn="ctr" defTabSz="912650" eaLnBrk="1" fontAlgn="auto" hangingPunct="1">
              <a:lnSpc>
                <a:spcPct val="80000"/>
              </a:lnSpc>
              <a:spcAft>
                <a:spcPts val="0"/>
              </a:spcAft>
              <a:buNone/>
              <a:defRPr/>
            </a:pPr>
            <a:r>
              <a:rPr lang="en-US" b="1" i="1" dirty="0"/>
              <a:t>U. Texas Health Science Center at </a:t>
            </a:r>
            <a:r>
              <a:rPr lang="en-US" b="1" i="1" dirty="0" smtClean="0"/>
              <a:t>Houston</a:t>
            </a:r>
            <a:endParaRPr lang="en-US" b="1" i="1" dirty="0"/>
          </a:p>
        </p:txBody>
      </p:sp>
      <p:sp>
        <p:nvSpPr>
          <p:cNvPr id="81923"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800">
                <a:solidFill>
                  <a:schemeClr val="tx1"/>
                </a:solidFill>
                <a:latin typeface="Arial" pitchFamily="34" charset="0"/>
              </a:defRPr>
            </a:lvl1pPr>
            <a:lvl2pPr marL="312425" indent="-120163" eaLnBrk="0" hangingPunct="0">
              <a:defRPr sz="1800">
                <a:solidFill>
                  <a:schemeClr val="tx1"/>
                </a:solidFill>
                <a:latin typeface="Arial" pitchFamily="34" charset="0"/>
              </a:defRPr>
            </a:lvl2pPr>
            <a:lvl3pPr marL="480654" indent="-96131" eaLnBrk="0" hangingPunct="0">
              <a:defRPr sz="1800">
                <a:solidFill>
                  <a:schemeClr val="tx1"/>
                </a:solidFill>
                <a:latin typeface="Arial" pitchFamily="34" charset="0"/>
              </a:defRPr>
            </a:lvl3pPr>
            <a:lvl4pPr marL="672915" indent="-96131" eaLnBrk="0" hangingPunct="0">
              <a:defRPr sz="1800">
                <a:solidFill>
                  <a:schemeClr val="tx1"/>
                </a:solidFill>
                <a:latin typeface="Arial" pitchFamily="34" charset="0"/>
              </a:defRPr>
            </a:lvl4pPr>
            <a:lvl5pPr marL="865176" indent="-96131" eaLnBrk="0" hangingPunct="0">
              <a:defRPr sz="1800">
                <a:solidFill>
                  <a:schemeClr val="tx1"/>
                </a:solidFill>
                <a:latin typeface="Arial" pitchFamily="34" charset="0"/>
              </a:defRPr>
            </a:lvl5pPr>
            <a:lvl6pPr marL="1057438" indent="-96131" defTabSz="911907" eaLnBrk="0" fontAlgn="base" hangingPunct="0">
              <a:spcBef>
                <a:spcPct val="0"/>
              </a:spcBef>
              <a:spcAft>
                <a:spcPct val="0"/>
              </a:spcAft>
              <a:defRPr sz="1800">
                <a:solidFill>
                  <a:schemeClr val="tx1"/>
                </a:solidFill>
                <a:latin typeface="Arial" pitchFamily="34" charset="0"/>
              </a:defRPr>
            </a:lvl6pPr>
            <a:lvl7pPr marL="1249699" indent="-96131" defTabSz="911907" eaLnBrk="0" fontAlgn="base" hangingPunct="0">
              <a:spcBef>
                <a:spcPct val="0"/>
              </a:spcBef>
              <a:spcAft>
                <a:spcPct val="0"/>
              </a:spcAft>
              <a:defRPr sz="1800">
                <a:solidFill>
                  <a:schemeClr val="tx1"/>
                </a:solidFill>
                <a:latin typeface="Arial" pitchFamily="34" charset="0"/>
              </a:defRPr>
            </a:lvl7pPr>
            <a:lvl8pPr marL="1441961" indent="-96131" defTabSz="911907" eaLnBrk="0" fontAlgn="base" hangingPunct="0">
              <a:spcBef>
                <a:spcPct val="0"/>
              </a:spcBef>
              <a:spcAft>
                <a:spcPct val="0"/>
              </a:spcAft>
              <a:defRPr sz="1800">
                <a:solidFill>
                  <a:schemeClr val="tx1"/>
                </a:solidFill>
                <a:latin typeface="Arial" pitchFamily="34" charset="0"/>
              </a:defRPr>
            </a:lvl8pPr>
            <a:lvl9pPr marL="1634223" indent="-96131" defTabSz="911907" eaLnBrk="0" fontAlgn="base" hangingPunct="0">
              <a:spcBef>
                <a:spcPct val="0"/>
              </a:spcBef>
              <a:spcAft>
                <a:spcPct val="0"/>
              </a:spcAft>
              <a:defRPr sz="1800">
                <a:solidFill>
                  <a:schemeClr val="tx1"/>
                </a:solidFill>
                <a:latin typeface="Arial" pitchFamily="34" charset="0"/>
              </a:defRPr>
            </a:lvl9pPr>
          </a:lstStyle>
          <a:p>
            <a:pPr marL="0" marR="0" lvl="0" indent="0" algn="r" defTabSz="911907" rtl="0" eaLnBrk="1" fontAlgn="base" latinLnBrk="0" hangingPunct="1">
              <a:lnSpc>
                <a:spcPct val="100000"/>
              </a:lnSpc>
              <a:spcBef>
                <a:spcPct val="0"/>
              </a:spcBef>
              <a:spcAft>
                <a:spcPct val="0"/>
              </a:spcAft>
              <a:buClrTx/>
              <a:buSzTx/>
              <a:buFontTx/>
              <a:buNone/>
              <a:tabLst/>
              <a:defRPr/>
            </a:pPr>
            <a:fld id="{3DF8F06B-754C-4BF3-804D-041A1E533478}" type="datetime1">
              <a:rPr kumimoji="0" lang="en-US" sz="1000" b="0" i="0" u="none" strike="noStrike" kern="1200" cap="none" spc="0" normalizeH="0" baseline="0" noProof="0">
                <a:ln>
                  <a:noFill/>
                </a:ln>
                <a:solidFill>
                  <a:srgbClr val="1F497D"/>
                </a:solidFill>
                <a:effectLst/>
                <a:uLnTx/>
                <a:uFillTx/>
                <a:latin typeface="Arial" pitchFamily="34" charset="0"/>
                <a:ea typeface="+mn-ea"/>
                <a:cs typeface="+mn-cs"/>
              </a:rPr>
              <a:pPr marL="0" marR="0" lvl="0" indent="0" algn="r" defTabSz="911907" rtl="0" eaLnBrk="1" fontAlgn="base" latinLnBrk="0" hangingPunct="1">
                <a:lnSpc>
                  <a:spcPct val="100000"/>
                </a:lnSpc>
                <a:spcBef>
                  <a:spcPct val="0"/>
                </a:spcBef>
                <a:spcAft>
                  <a:spcPct val="0"/>
                </a:spcAft>
                <a:buClrTx/>
                <a:buSzTx/>
                <a:buFontTx/>
                <a:buNone/>
                <a:tabLst/>
                <a:defRPr/>
              </a:pPr>
              <a:t>7/26/2019</a:t>
            </a:fld>
            <a:endParaRPr kumimoji="0" lang="en-US" sz="1000" b="0" i="0" u="none" strike="noStrike" kern="1200" cap="none" spc="0" normalizeH="0" baseline="0" noProof="0">
              <a:ln>
                <a:noFill/>
              </a:ln>
              <a:solidFill>
                <a:srgbClr val="1F497D"/>
              </a:solidFill>
              <a:effectLst/>
              <a:uLnTx/>
              <a:uFillTx/>
              <a:latin typeface="Arial" pitchFamily="34" charset="0"/>
              <a:ea typeface="+mn-ea"/>
              <a:cs typeface="+mn-cs"/>
            </a:endParaRPr>
          </a:p>
        </p:txBody>
      </p:sp>
      <p:sp>
        <p:nvSpPr>
          <p:cNvPr id="81924" name="Title 3"/>
          <p:cNvSpPr>
            <a:spLocks noGrp="1"/>
          </p:cNvSpPr>
          <p:nvPr>
            <p:ph type="title"/>
          </p:nvPr>
        </p:nvSpPr>
        <p:spPr>
          <a:xfrm>
            <a:off x="457141" y="228600"/>
            <a:ext cx="8229719" cy="1524000"/>
          </a:xfrm>
        </p:spPr>
        <p:txBody>
          <a:bodyPr/>
          <a:lstStyle/>
          <a:p>
            <a:pPr eaLnBrk="1" hangingPunct="1"/>
            <a:r>
              <a:rPr lang="en-US" sz="2800" b="1" dirty="0">
                <a:solidFill>
                  <a:schemeClr val="bg1"/>
                </a:solidFill>
              </a:rPr>
              <a:t>Trusted Identities in Cyberspace:</a:t>
            </a:r>
            <a:br>
              <a:rPr lang="en-US" sz="2800" b="1" dirty="0">
                <a:solidFill>
                  <a:schemeClr val="bg1"/>
                </a:solidFill>
              </a:rPr>
            </a:br>
            <a:r>
              <a:rPr lang="en-US" sz="2800" b="1" i="1" dirty="0">
                <a:solidFill>
                  <a:schemeClr val="bg1"/>
                </a:solidFill>
              </a:rPr>
              <a:t>A Critical Component In Healthcare Information Technology  </a:t>
            </a:r>
            <a:r>
              <a:rPr lang="en-US" sz="2800" b="1" i="1" dirty="0" smtClean="0">
                <a:solidFill>
                  <a:schemeClr val="bg1"/>
                </a:solidFill>
              </a:rPr>
              <a:t>&amp; Collaborative Systems</a:t>
            </a:r>
            <a:endParaRPr lang="en-US" sz="2800" dirty="0">
              <a:solidFill>
                <a:schemeClr val="bg1"/>
              </a:solidFill>
            </a:endParaRPr>
          </a:p>
        </p:txBody>
      </p:sp>
    </p:spTree>
    <p:extLst>
      <p:ext uri="{BB962C8B-B14F-4D97-AF65-F5344CB8AC3E}">
        <p14:creationId xmlns:p14="http://schemas.microsoft.com/office/powerpoint/2010/main" val="209940924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a:bodyPr>
          <a:lstStyle/>
          <a:p>
            <a:pPr marL="513368" indent="-513368" defTabSz="912825" eaLnBrk="1" fontAlgn="auto" hangingPunct="1">
              <a:spcAft>
                <a:spcPts val="0"/>
              </a:spcAft>
              <a:buClr>
                <a:schemeClr val="accent6">
                  <a:lumMod val="50000"/>
                </a:schemeClr>
              </a:buClr>
              <a:buFont typeface="+mj-lt"/>
              <a:buAutoNum type="romanUcPeriod"/>
              <a:defRPr/>
            </a:pPr>
            <a:r>
              <a:rPr lang="en-US" dirty="0" smtClean="0"/>
              <a:t>PowerPoint Presentations (MSB 1.006)</a:t>
            </a:r>
          </a:p>
          <a:p>
            <a:pPr marL="513368" indent="-513368" defTabSz="912825" eaLnBrk="1" fontAlgn="auto" hangingPunct="1">
              <a:spcAft>
                <a:spcPts val="0"/>
              </a:spcAft>
              <a:buClr>
                <a:schemeClr val="accent6">
                  <a:lumMod val="50000"/>
                </a:schemeClr>
              </a:buClr>
              <a:buFont typeface="+mj-lt"/>
              <a:buAutoNum type="romanUcPeriod"/>
              <a:defRPr/>
            </a:pPr>
            <a:r>
              <a:rPr lang="en-US" dirty="0" smtClean="0"/>
              <a:t>Laptop Configuration (MSB 1.006)</a:t>
            </a:r>
          </a:p>
        </p:txBody>
      </p:sp>
      <p:sp>
        <p:nvSpPr>
          <p:cNvPr id="64515" name="Title 2"/>
          <p:cNvSpPr>
            <a:spLocks noGrp="1"/>
          </p:cNvSpPr>
          <p:nvPr>
            <p:ph type="title"/>
          </p:nvPr>
        </p:nvSpPr>
        <p:spPr/>
        <p:txBody>
          <a:bodyPr/>
          <a:lstStyle/>
          <a:p>
            <a:pPr eaLnBrk="1" hangingPunct="1"/>
            <a:r>
              <a:rPr lang="en-US" smtClean="0"/>
              <a:t>Orientation Process Outline</a:t>
            </a:r>
          </a:p>
        </p:txBody>
      </p:sp>
      <p:sp>
        <p:nvSpPr>
          <p:cNvPr id="6451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800">
                <a:solidFill>
                  <a:schemeClr val="tx1"/>
                </a:solidFill>
                <a:latin typeface="Arial" pitchFamily="34" charset="0"/>
              </a:defRPr>
            </a:lvl1pPr>
            <a:lvl2pPr marL="312365" indent="-120140" eaLnBrk="0" hangingPunct="0">
              <a:defRPr sz="1800">
                <a:solidFill>
                  <a:schemeClr val="tx1"/>
                </a:solidFill>
                <a:latin typeface="Arial" pitchFamily="34" charset="0"/>
              </a:defRPr>
            </a:lvl2pPr>
            <a:lvl3pPr marL="480562" indent="-96113" eaLnBrk="0" hangingPunct="0">
              <a:defRPr sz="1800">
                <a:solidFill>
                  <a:schemeClr val="tx1"/>
                </a:solidFill>
                <a:latin typeface="Arial" pitchFamily="34" charset="0"/>
              </a:defRPr>
            </a:lvl3pPr>
            <a:lvl4pPr marL="672786" indent="-96113" eaLnBrk="0" hangingPunct="0">
              <a:defRPr sz="1800">
                <a:solidFill>
                  <a:schemeClr val="tx1"/>
                </a:solidFill>
                <a:latin typeface="Arial" pitchFamily="34" charset="0"/>
              </a:defRPr>
            </a:lvl4pPr>
            <a:lvl5pPr marL="865010" indent="-96113" eaLnBrk="0" hangingPunct="0">
              <a:defRPr sz="1800">
                <a:solidFill>
                  <a:schemeClr val="tx1"/>
                </a:solidFill>
                <a:latin typeface="Arial" pitchFamily="34" charset="0"/>
              </a:defRPr>
            </a:lvl5pPr>
            <a:lvl6pPr marL="1057235" indent="-96113" defTabSz="911732" eaLnBrk="0" fontAlgn="base" hangingPunct="0">
              <a:spcBef>
                <a:spcPct val="0"/>
              </a:spcBef>
              <a:spcAft>
                <a:spcPct val="0"/>
              </a:spcAft>
              <a:defRPr sz="1800">
                <a:solidFill>
                  <a:schemeClr val="tx1"/>
                </a:solidFill>
                <a:latin typeface="Arial" pitchFamily="34" charset="0"/>
              </a:defRPr>
            </a:lvl6pPr>
            <a:lvl7pPr marL="1249459" indent="-96113" defTabSz="911732" eaLnBrk="0" fontAlgn="base" hangingPunct="0">
              <a:spcBef>
                <a:spcPct val="0"/>
              </a:spcBef>
              <a:spcAft>
                <a:spcPct val="0"/>
              </a:spcAft>
              <a:defRPr sz="1800">
                <a:solidFill>
                  <a:schemeClr val="tx1"/>
                </a:solidFill>
                <a:latin typeface="Arial" pitchFamily="34" charset="0"/>
              </a:defRPr>
            </a:lvl7pPr>
            <a:lvl8pPr marL="1441684" indent="-96113" defTabSz="911732" eaLnBrk="0" fontAlgn="base" hangingPunct="0">
              <a:spcBef>
                <a:spcPct val="0"/>
              </a:spcBef>
              <a:spcAft>
                <a:spcPct val="0"/>
              </a:spcAft>
              <a:defRPr sz="1800">
                <a:solidFill>
                  <a:schemeClr val="tx1"/>
                </a:solidFill>
                <a:latin typeface="Arial" pitchFamily="34" charset="0"/>
              </a:defRPr>
            </a:lvl8pPr>
            <a:lvl9pPr marL="1633909" indent="-96113" defTabSz="911732" eaLnBrk="0" fontAlgn="base" hangingPunct="0">
              <a:spcBef>
                <a:spcPct val="0"/>
              </a:spcBef>
              <a:spcAft>
                <a:spcPct val="0"/>
              </a:spcAft>
              <a:defRPr sz="1800">
                <a:solidFill>
                  <a:schemeClr val="tx1"/>
                </a:solidFill>
                <a:latin typeface="Arial" pitchFamily="34" charset="0"/>
              </a:defRPr>
            </a:lvl9pPr>
          </a:lstStyle>
          <a:p>
            <a:pPr defTabSz="911732" eaLnBrk="1" hangingPunct="1"/>
            <a:fld id="{B039A43F-AC70-41C9-9FAF-C326DD41BA69}" type="datetime1">
              <a:rPr lang="en-US" sz="1000">
                <a:solidFill>
                  <a:srgbClr val="1F497D"/>
                </a:solidFill>
              </a:rPr>
              <a:pPr defTabSz="911732" eaLnBrk="1" hangingPunct="1"/>
              <a:t>7/26/2019</a:t>
            </a:fld>
            <a:endParaRPr lang="en-US" sz="1000">
              <a:solidFill>
                <a:srgbClr val="1F497D"/>
              </a:solidFill>
            </a:endParaRPr>
          </a:p>
        </p:txBody>
      </p:sp>
    </p:spTree>
    <p:extLst>
      <p:ext uri="{BB962C8B-B14F-4D97-AF65-F5344CB8AC3E}">
        <p14:creationId xmlns:p14="http://schemas.microsoft.com/office/powerpoint/2010/main" val="199688285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510" y="2123420"/>
            <a:ext cx="8534490" cy="4505980"/>
          </a:xfrm>
        </p:spPr>
        <p:txBody>
          <a:bodyPr rtlCol="0">
            <a:normAutofit/>
          </a:bodyPr>
          <a:lstStyle/>
          <a:p>
            <a:pPr marL="273790" indent="-273790" defTabSz="912650" eaLnBrk="1" fontAlgn="auto" hangingPunct="1">
              <a:lnSpc>
                <a:spcPct val="90000"/>
              </a:lnSpc>
              <a:spcBef>
                <a:spcPct val="50000"/>
              </a:spcBef>
              <a:spcAft>
                <a:spcPts val="0"/>
              </a:spcAft>
              <a:buClr>
                <a:schemeClr val="accent6">
                  <a:lumMod val="50000"/>
                </a:schemeClr>
              </a:buClr>
              <a:defRPr/>
            </a:pPr>
            <a:r>
              <a:rPr lang="en-US" b="1" dirty="0" smtClean="0"/>
              <a:t>7, 587,311,245 people on earth!</a:t>
            </a:r>
            <a:endParaRPr lang="en-US" b="1" dirty="0"/>
          </a:p>
          <a:p>
            <a:pPr marL="273790" indent="-273790" defTabSz="912650" eaLnBrk="1" fontAlgn="auto" hangingPunct="1">
              <a:lnSpc>
                <a:spcPct val="90000"/>
              </a:lnSpc>
              <a:spcBef>
                <a:spcPct val="50000"/>
              </a:spcBef>
              <a:spcAft>
                <a:spcPts val="0"/>
              </a:spcAft>
              <a:buClr>
                <a:schemeClr val="accent6">
                  <a:lumMod val="50000"/>
                </a:schemeClr>
              </a:buClr>
              <a:defRPr/>
            </a:pPr>
            <a:r>
              <a:rPr lang="en-US" b="1" dirty="0" smtClean="0"/>
              <a:t>Over </a:t>
            </a:r>
            <a:r>
              <a:rPr lang="en-US" b="1" dirty="0"/>
              <a:t>4</a:t>
            </a:r>
            <a:r>
              <a:rPr lang="en-US" b="1" dirty="0" smtClean="0"/>
              <a:t> billion people have Internet access!</a:t>
            </a:r>
            <a:endParaRPr lang="en-US" b="1" dirty="0"/>
          </a:p>
          <a:p>
            <a:pPr marL="273790" indent="-273790" defTabSz="912650" eaLnBrk="1" fontAlgn="auto" hangingPunct="1">
              <a:lnSpc>
                <a:spcPct val="90000"/>
              </a:lnSpc>
              <a:spcBef>
                <a:spcPct val="50000"/>
              </a:spcBef>
              <a:spcAft>
                <a:spcPts val="0"/>
              </a:spcAft>
              <a:buClr>
                <a:schemeClr val="accent6">
                  <a:lumMod val="50000"/>
                </a:schemeClr>
              </a:buClr>
              <a:defRPr/>
            </a:pPr>
            <a:r>
              <a:rPr lang="en-US" b="1" dirty="0" smtClean="0"/>
              <a:t>Facebook alone has over 2.38 </a:t>
            </a:r>
            <a:r>
              <a:rPr lang="en-US" b="1" dirty="0"/>
              <a:t>b</a:t>
            </a:r>
            <a:r>
              <a:rPr lang="en-US" b="1" dirty="0" smtClean="0"/>
              <a:t>illion users!</a:t>
            </a:r>
          </a:p>
          <a:p>
            <a:pPr marL="273790" indent="-273790" defTabSz="912650" eaLnBrk="1" fontAlgn="auto" hangingPunct="1">
              <a:lnSpc>
                <a:spcPct val="90000"/>
              </a:lnSpc>
              <a:spcBef>
                <a:spcPct val="50000"/>
              </a:spcBef>
              <a:spcAft>
                <a:spcPts val="0"/>
              </a:spcAft>
              <a:buClr>
                <a:schemeClr val="accent6">
                  <a:lumMod val="50000"/>
                </a:schemeClr>
              </a:buClr>
              <a:defRPr/>
            </a:pPr>
            <a:r>
              <a:rPr lang="en-US" b="1" dirty="0" smtClean="0"/>
              <a:t>U.S. Population 328,202,756</a:t>
            </a:r>
            <a:endParaRPr lang="en-US" b="1" dirty="0"/>
          </a:p>
          <a:p>
            <a:pPr marL="273790" indent="-273790" defTabSz="912650" eaLnBrk="1" fontAlgn="auto" hangingPunct="1">
              <a:lnSpc>
                <a:spcPct val="90000"/>
              </a:lnSpc>
              <a:spcBef>
                <a:spcPct val="50000"/>
              </a:spcBef>
              <a:spcAft>
                <a:spcPts val="0"/>
              </a:spcAft>
              <a:buClr>
                <a:schemeClr val="accent6">
                  <a:lumMod val="50000"/>
                </a:schemeClr>
              </a:buClr>
              <a:defRPr/>
            </a:pPr>
            <a:r>
              <a:rPr lang="en-US" b="1" dirty="0" smtClean="0"/>
              <a:t>Collaboration is no longer just among persons, but also between people and increasingly intelligent digital assistants, and among the digital assistants!</a:t>
            </a:r>
            <a:endParaRPr lang="en-US" b="1" dirty="0"/>
          </a:p>
          <a:p>
            <a:pPr marL="273790" indent="-273790" defTabSz="912650" eaLnBrk="1" fontAlgn="auto" hangingPunct="1">
              <a:lnSpc>
                <a:spcPct val="90000"/>
              </a:lnSpc>
              <a:spcBef>
                <a:spcPct val="50000"/>
              </a:spcBef>
              <a:spcAft>
                <a:spcPts val="0"/>
              </a:spcAft>
              <a:buClr>
                <a:schemeClr val="accent6">
                  <a:lumMod val="50000"/>
                </a:schemeClr>
              </a:buClr>
              <a:defRPr/>
            </a:pPr>
            <a:r>
              <a:rPr lang="en-US" b="1" i="1" dirty="0" smtClean="0"/>
              <a:t>Interactions </a:t>
            </a:r>
            <a:r>
              <a:rPr lang="en-US" b="1" i="1" dirty="0"/>
              <a:t>are </a:t>
            </a:r>
            <a:r>
              <a:rPr lang="en-US" b="1" i="1" dirty="0" smtClean="0"/>
              <a:t>sometime </a:t>
            </a:r>
            <a:r>
              <a:rPr lang="en-US" b="1" i="1" dirty="0"/>
              <a:t>anonymous, but increasingly must be among </a:t>
            </a:r>
            <a:r>
              <a:rPr lang="en-US" b="1" i="1" dirty="0">
                <a:solidFill>
                  <a:srgbClr val="C00000"/>
                </a:solidFill>
              </a:rPr>
              <a:t>identified</a:t>
            </a:r>
            <a:r>
              <a:rPr lang="en-US" b="1" i="1" dirty="0"/>
              <a:t> entities </a:t>
            </a:r>
            <a:r>
              <a:rPr lang="en-US" b="1" i="1" dirty="0" smtClean="0"/>
              <a:t>that </a:t>
            </a:r>
            <a:r>
              <a:rPr lang="en-US" b="1" i="1" dirty="0"/>
              <a:t>have a high degree of </a:t>
            </a:r>
            <a:r>
              <a:rPr lang="en-US" b="1" i="1" dirty="0">
                <a:solidFill>
                  <a:srgbClr val="C00000"/>
                </a:solidFill>
              </a:rPr>
              <a:t>trust</a:t>
            </a:r>
            <a:r>
              <a:rPr lang="en-US" b="1" i="1" dirty="0" smtClean="0"/>
              <a:t>.</a:t>
            </a:r>
          </a:p>
          <a:p>
            <a:pPr marL="273790" indent="-273790" defTabSz="912650" eaLnBrk="1" fontAlgn="auto" hangingPunct="1">
              <a:lnSpc>
                <a:spcPct val="90000"/>
              </a:lnSpc>
              <a:spcBef>
                <a:spcPct val="50000"/>
              </a:spcBef>
              <a:spcAft>
                <a:spcPts val="0"/>
              </a:spcAft>
              <a:buClr>
                <a:schemeClr val="accent6">
                  <a:lumMod val="50000"/>
                </a:schemeClr>
              </a:buClr>
              <a:defRPr/>
            </a:pPr>
            <a:r>
              <a:rPr lang="en-US" b="1" i="1" dirty="0" smtClean="0"/>
              <a:t>E-Learning skills are indispensable!</a:t>
            </a:r>
          </a:p>
          <a:p>
            <a:pPr marL="0" indent="0" defTabSz="912650" eaLnBrk="1" fontAlgn="auto" hangingPunct="1">
              <a:lnSpc>
                <a:spcPct val="90000"/>
              </a:lnSpc>
              <a:spcBef>
                <a:spcPct val="50000"/>
              </a:spcBef>
              <a:spcAft>
                <a:spcPts val="0"/>
              </a:spcAft>
              <a:buClr>
                <a:schemeClr val="accent6">
                  <a:lumMod val="50000"/>
                </a:schemeClr>
              </a:buClr>
              <a:buNone/>
              <a:defRPr/>
            </a:pPr>
            <a:endParaRPr lang="en-US" b="1" i="1" dirty="0" smtClean="0"/>
          </a:p>
          <a:p>
            <a:pPr marL="273790" indent="-273790" defTabSz="912650" eaLnBrk="1" fontAlgn="auto" hangingPunct="1">
              <a:lnSpc>
                <a:spcPct val="90000"/>
              </a:lnSpc>
              <a:spcBef>
                <a:spcPct val="50000"/>
              </a:spcBef>
              <a:spcAft>
                <a:spcPts val="0"/>
              </a:spcAft>
              <a:buClr>
                <a:schemeClr val="accent6">
                  <a:lumMod val="50000"/>
                </a:schemeClr>
              </a:buClr>
              <a:defRPr/>
            </a:pPr>
            <a:endParaRPr lang="en-US" b="1" dirty="0"/>
          </a:p>
          <a:p>
            <a:pPr marL="0" indent="0" defTabSz="912650" eaLnBrk="1" fontAlgn="auto" hangingPunct="1">
              <a:spcAft>
                <a:spcPts val="0"/>
              </a:spcAft>
              <a:buClr>
                <a:schemeClr val="accent6">
                  <a:lumMod val="50000"/>
                </a:schemeClr>
              </a:buClr>
              <a:buNone/>
              <a:defRPr/>
            </a:pPr>
            <a:endParaRPr lang="en-US" dirty="0"/>
          </a:p>
        </p:txBody>
      </p:sp>
      <p:sp>
        <p:nvSpPr>
          <p:cNvPr id="83972" name="Title 2"/>
          <p:cNvSpPr>
            <a:spLocks noGrp="1"/>
          </p:cNvSpPr>
          <p:nvPr>
            <p:ph type="title"/>
          </p:nvPr>
        </p:nvSpPr>
        <p:spPr>
          <a:xfrm>
            <a:off x="457200" y="457200"/>
            <a:ext cx="8229719" cy="1252538"/>
          </a:xfrm>
        </p:spPr>
        <p:txBody>
          <a:bodyPr/>
          <a:lstStyle/>
          <a:p>
            <a:pPr eaLnBrk="1" hangingPunct="1"/>
            <a:r>
              <a:rPr lang="en-US" b="1" dirty="0" smtClean="0">
                <a:solidFill>
                  <a:schemeClr val="bg1"/>
                </a:solidFill>
                <a:cs typeface="Times New Roman" pitchFamily="18" charset="0"/>
              </a:rPr>
              <a:t>Today’s Cyberspace Realities</a:t>
            </a:r>
            <a:endParaRPr lang="en-US" dirty="0" smtClean="0">
              <a:solidFill>
                <a:schemeClr val="bg1"/>
              </a:solidFill>
            </a:endParaRPr>
          </a:p>
        </p:txBody>
      </p:sp>
      <p:sp>
        <p:nvSpPr>
          <p:cNvPr id="2" name="Rectangle 1"/>
          <p:cNvSpPr/>
          <p:nvPr/>
        </p:nvSpPr>
        <p:spPr>
          <a:xfrm>
            <a:off x="5638800" y="6334780"/>
            <a:ext cx="3352800" cy="523220"/>
          </a:xfrm>
          <a:prstGeom prst="rect">
            <a:avLst/>
          </a:prstGeom>
        </p:spPr>
        <p:txBody>
          <a:bodyPr wrap="square">
            <a:spAutoFit/>
          </a:bodyPr>
          <a:lstStyle/>
          <a:p>
            <a:pPr marL="0" marR="0" lvl="0" indent="0" algn="l" defTabSz="91405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Candara"/>
                <a:ea typeface="+mn-ea"/>
                <a:cs typeface="+mn-cs"/>
                <a:hlinkClick r:id="rId3"/>
              </a:rPr>
              <a:t>Estimates </a:t>
            </a:r>
            <a:r>
              <a:rPr kumimoji="0" lang="en-US" sz="1400" b="0" i="0" u="sng" strike="noStrike" kern="1200" cap="none" spc="0" normalizeH="0" baseline="0" noProof="0" dirty="0" smtClean="0">
                <a:ln>
                  <a:noFill/>
                </a:ln>
                <a:solidFill>
                  <a:prstClr val="black"/>
                </a:solidFill>
                <a:effectLst/>
                <a:uLnTx/>
                <a:uFillTx/>
                <a:latin typeface="Candara"/>
                <a:ea typeface="+mn-ea"/>
                <a:cs typeface="+mn-cs"/>
                <a:hlinkClick r:id="rId3"/>
              </a:rPr>
              <a:t>U.S. </a:t>
            </a:r>
            <a:r>
              <a:rPr kumimoji="0" lang="en-US" sz="1400" b="0" i="0" u="sng" strike="noStrike" kern="1200" cap="none" spc="0" normalizeH="0" baseline="0" noProof="0" dirty="0">
                <a:ln>
                  <a:noFill/>
                </a:ln>
                <a:solidFill>
                  <a:prstClr val="black"/>
                </a:solidFill>
                <a:effectLst/>
                <a:uLnTx/>
                <a:uFillTx/>
                <a:latin typeface="Candara"/>
                <a:ea typeface="+mn-ea"/>
                <a:cs typeface="+mn-cs"/>
                <a:hlinkClick r:id="rId3"/>
              </a:rPr>
              <a:t>&amp; World Population Clocks</a:t>
            </a:r>
            <a:endParaRPr kumimoji="0" lang="en-US" sz="1400" b="0" i="0" u="none" strike="noStrike" kern="1200" cap="none" spc="0" normalizeH="0" baseline="0" noProof="0" dirty="0">
              <a:ln>
                <a:noFill/>
              </a:ln>
              <a:solidFill>
                <a:prstClr val="black"/>
              </a:solidFill>
              <a:effectLst/>
              <a:uLnTx/>
              <a:uFillTx/>
              <a:latin typeface="Candara"/>
              <a:ea typeface="+mn-ea"/>
              <a:cs typeface="+mn-cs"/>
            </a:endParaRPr>
          </a:p>
          <a:p>
            <a:pPr marL="0" marR="0" lvl="0" indent="0" algn="l" defTabSz="9140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ndara"/>
                <a:ea typeface="+mn-ea"/>
                <a:cs typeface="+mn-cs"/>
              </a:rPr>
              <a:t>13.52.45 UTC (EST+5) </a:t>
            </a:r>
            <a:r>
              <a:rPr kumimoji="0" lang="en-US" sz="1400" b="1" i="0" u="none" strike="noStrike" kern="1200" cap="none" spc="0" normalizeH="0" baseline="0" noProof="0" dirty="0" smtClean="0">
                <a:ln>
                  <a:noFill/>
                </a:ln>
                <a:solidFill>
                  <a:prstClr val="black"/>
                </a:solidFill>
                <a:effectLst/>
                <a:uLnTx/>
                <a:uFillTx/>
                <a:latin typeface="Candara"/>
                <a:ea typeface="+mn-ea"/>
                <a:cs typeface="+mn-cs"/>
              </a:rPr>
              <a:t>July 25, 2019</a:t>
            </a:r>
            <a:endParaRPr kumimoji="0" lang="en-US" sz="1400" b="0" i="0" u="none" strike="noStrike" kern="1200" cap="none" spc="0" normalizeH="0" baseline="0" noProof="0" dirty="0">
              <a:ln>
                <a:noFill/>
              </a:ln>
              <a:solidFill>
                <a:prstClr val="black"/>
              </a:solidFill>
              <a:effectLst/>
              <a:uLnTx/>
              <a:uFillTx/>
              <a:latin typeface="Candara"/>
              <a:ea typeface="+mn-ea"/>
              <a:cs typeface="+mn-cs"/>
            </a:endParaRPr>
          </a:p>
        </p:txBody>
      </p:sp>
    </p:spTree>
    <p:extLst>
      <p:ext uri="{BB962C8B-B14F-4D97-AF65-F5344CB8AC3E}">
        <p14:creationId xmlns:p14="http://schemas.microsoft.com/office/powerpoint/2010/main" val="33736935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41" y="76200"/>
            <a:ext cx="8229719" cy="1265238"/>
          </a:xfrm>
        </p:spPr>
        <p:txBody>
          <a:bodyPr/>
          <a:lstStyle/>
          <a:p>
            <a:r>
              <a:rPr lang="en-US" sz="2800" b="1" dirty="0"/>
              <a:t>Identity, Trust, Privacy, Accountability: Being a Responsible Citizen in Cyberspace</a:t>
            </a:r>
            <a:endParaRPr lang="en-US" sz="28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493574"/>
            <a:ext cx="6113463" cy="528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2233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140" y="2514601"/>
            <a:ext cx="8458290" cy="3611563"/>
          </a:xfrm>
        </p:spPr>
        <p:txBody>
          <a:bodyPr rtlCol="0">
            <a:normAutofit/>
          </a:bodyPr>
          <a:lstStyle/>
          <a:p>
            <a:pPr marL="273790" indent="-273790" defTabSz="912650" eaLnBrk="1" fontAlgn="auto" hangingPunct="1">
              <a:lnSpc>
                <a:spcPct val="90000"/>
              </a:lnSpc>
              <a:spcAft>
                <a:spcPts val="0"/>
              </a:spcAft>
              <a:buClr>
                <a:schemeClr val="accent6">
                  <a:lumMod val="50000"/>
                </a:schemeClr>
              </a:buClr>
              <a:defRPr/>
            </a:pPr>
            <a:r>
              <a:rPr lang="en-US" b="1" dirty="0"/>
              <a:t>How do you prove you are who you say you </a:t>
            </a:r>
            <a:r>
              <a:rPr lang="en-US" b="1" dirty="0" smtClean="0"/>
              <a:t>are to a relying party?</a:t>
            </a:r>
            <a:endParaRPr lang="en-US" b="1" dirty="0"/>
          </a:p>
          <a:p>
            <a:pPr marL="273790" indent="-273790" defTabSz="912650" eaLnBrk="1" fontAlgn="auto" hangingPunct="1">
              <a:lnSpc>
                <a:spcPct val="90000"/>
              </a:lnSpc>
              <a:spcAft>
                <a:spcPts val="0"/>
              </a:spcAft>
              <a:buClr>
                <a:schemeClr val="accent6">
                  <a:lumMod val="50000"/>
                </a:schemeClr>
              </a:buClr>
              <a:defRPr/>
            </a:pPr>
            <a:r>
              <a:rPr lang="en-US" b="1" dirty="0"/>
              <a:t>What is identity?</a:t>
            </a:r>
          </a:p>
          <a:p>
            <a:pPr marL="273790" indent="-273790" defTabSz="912650" eaLnBrk="1" fontAlgn="auto" hangingPunct="1">
              <a:lnSpc>
                <a:spcPct val="90000"/>
              </a:lnSpc>
              <a:spcBef>
                <a:spcPct val="50000"/>
              </a:spcBef>
              <a:spcAft>
                <a:spcPts val="0"/>
              </a:spcAft>
              <a:buClr>
                <a:schemeClr val="accent6">
                  <a:lumMod val="50000"/>
                </a:schemeClr>
              </a:buClr>
              <a:defRPr/>
            </a:pPr>
            <a:r>
              <a:rPr lang="en-US" b="1" dirty="0"/>
              <a:t>How do you </a:t>
            </a:r>
            <a:r>
              <a:rPr lang="en-US" b="1" dirty="0" smtClean="0"/>
              <a:t>know that you can trust a person or a specific digital system in cyberspace?</a:t>
            </a:r>
            <a:endParaRPr lang="en-US" b="1" dirty="0"/>
          </a:p>
          <a:p>
            <a:pPr marL="273790" indent="-273790" defTabSz="912650" eaLnBrk="1" fontAlgn="auto" hangingPunct="1">
              <a:lnSpc>
                <a:spcPct val="90000"/>
              </a:lnSpc>
              <a:spcBef>
                <a:spcPct val="50000"/>
              </a:spcBef>
              <a:spcAft>
                <a:spcPts val="0"/>
              </a:spcAft>
              <a:buClr>
                <a:schemeClr val="accent6">
                  <a:lumMod val="50000"/>
                </a:schemeClr>
              </a:buClr>
              <a:defRPr/>
            </a:pPr>
            <a:r>
              <a:rPr lang="en-US" b="1" dirty="0"/>
              <a:t>If your identity is stolen and used fraudulently, or personal records are altered without your knowledge or permission, how do you prove that it was not you?</a:t>
            </a:r>
          </a:p>
          <a:p>
            <a:pPr marL="0" indent="0" defTabSz="912650" eaLnBrk="1" fontAlgn="auto" hangingPunct="1">
              <a:spcAft>
                <a:spcPts val="0"/>
              </a:spcAft>
              <a:buClr>
                <a:schemeClr val="accent6">
                  <a:lumMod val="50000"/>
                </a:schemeClr>
              </a:buClr>
              <a:buNone/>
              <a:defRPr/>
            </a:pPr>
            <a:endParaRPr lang="en-US" dirty="0"/>
          </a:p>
        </p:txBody>
      </p:sp>
      <p:sp>
        <p:nvSpPr>
          <p:cNvPr id="83971"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800">
                <a:solidFill>
                  <a:schemeClr val="tx1"/>
                </a:solidFill>
                <a:latin typeface="Arial" pitchFamily="34" charset="0"/>
              </a:defRPr>
            </a:lvl1pPr>
            <a:lvl2pPr marL="312425" indent="-120163" eaLnBrk="0" hangingPunct="0">
              <a:defRPr sz="1800">
                <a:solidFill>
                  <a:schemeClr val="tx1"/>
                </a:solidFill>
                <a:latin typeface="Arial" pitchFamily="34" charset="0"/>
              </a:defRPr>
            </a:lvl2pPr>
            <a:lvl3pPr marL="480654" indent="-96131" eaLnBrk="0" hangingPunct="0">
              <a:defRPr sz="1800">
                <a:solidFill>
                  <a:schemeClr val="tx1"/>
                </a:solidFill>
                <a:latin typeface="Arial" pitchFamily="34" charset="0"/>
              </a:defRPr>
            </a:lvl3pPr>
            <a:lvl4pPr marL="672915" indent="-96131" eaLnBrk="0" hangingPunct="0">
              <a:defRPr sz="1800">
                <a:solidFill>
                  <a:schemeClr val="tx1"/>
                </a:solidFill>
                <a:latin typeface="Arial" pitchFamily="34" charset="0"/>
              </a:defRPr>
            </a:lvl4pPr>
            <a:lvl5pPr marL="865176" indent="-96131" eaLnBrk="0" hangingPunct="0">
              <a:defRPr sz="1800">
                <a:solidFill>
                  <a:schemeClr val="tx1"/>
                </a:solidFill>
                <a:latin typeface="Arial" pitchFamily="34" charset="0"/>
              </a:defRPr>
            </a:lvl5pPr>
            <a:lvl6pPr marL="1057438" indent="-96131" defTabSz="911907" eaLnBrk="0" fontAlgn="base" hangingPunct="0">
              <a:spcBef>
                <a:spcPct val="0"/>
              </a:spcBef>
              <a:spcAft>
                <a:spcPct val="0"/>
              </a:spcAft>
              <a:defRPr sz="1800">
                <a:solidFill>
                  <a:schemeClr val="tx1"/>
                </a:solidFill>
                <a:latin typeface="Arial" pitchFamily="34" charset="0"/>
              </a:defRPr>
            </a:lvl6pPr>
            <a:lvl7pPr marL="1249699" indent="-96131" defTabSz="911907" eaLnBrk="0" fontAlgn="base" hangingPunct="0">
              <a:spcBef>
                <a:spcPct val="0"/>
              </a:spcBef>
              <a:spcAft>
                <a:spcPct val="0"/>
              </a:spcAft>
              <a:defRPr sz="1800">
                <a:solidFill>
                  <a:schemeClr val="tx1"/>
                </a:solidFill>
                <a:latin typeface="Arial" pitchFamily="34" charset="0"/>
              </a:defRPr>
            </a:lvl7pPr>
            <a:lvl8pPr marL="1441961" indent="-96131" defTabSz="911907" eaLnBrk="0" fontAlgn="base" hangingPunct="0">
              <a:spcBef>
                <a:spcPct val="0"/>
              </a:spcBef>
              <a:spcAft>
                <a:spcPct val="0"/>
              </a:spcAft>
              <a:defRPr sz="1800">
                <a:solidFill>
                  <a:schemeClr val="tx1"/>
                </a:solidFill>
                <a:latin typeface="Arial" pitchFamily="34" charset="0"/>
              </a:defRPr>
            </a:lvl8pPr>
            <a:lvl9pPr marL="1634223" indent="-96131" defTabSz="911907" eaLnBrk="0" fontAlgn="base" hangingPunct="0">
              <a:spcBef>
                <a:spcPct val="0"/>
              </a:spcBef>
              <a:spcAft>
                <a:spcPct val="0"/>
              </a:spcAft>
              <a:defRPr sz="1800">
                <a:solidFill>
                  <a:schemeClr val="tx1"/>
                </a:solidFill>
                <a:latin typeface="Arial" pitchFamily="34" charset="0"/>
              </a:defRPr>
            </a:lvl9pPr>
          </a:lstStyle>
          <a:p>
            <a:pPr marL="0" marR="0" lvl="0" indent="0" algn="r" defTabSz="911907" rtl="0" eaLnBrk="1" fontAlgn="base" latinLnBrk="0" hangingPunct="1">
              <a:lnSpc>
                <a:spcPct val="100000"/>
              </a:lnSpc>
              <a:spcBef>
                <a:spcPct val="0"/>
              </a:spcBef>
              <a:spcAft>
                <a:spcPct val="0"/>
              </a:spcAft>
              <a:buClrTx/>
              <a:buSzTx/>
              <a:buFontTx/>
              <a:buNone/>
              <a:tabLst/>
              <a:defRPr/>
            </a:pPr>
            <a:fld id="{3031EDC8-B023-44DF-AB8A-1CACCE7538EE}" type="datetime1">
              <a:rPr kumimoji="0" lang="en-US" sz="1000" b="0" i="0" u="none" strike="noStrike" kern="1200" cap="none" spc="0" normalizeH="0" baseline="0" noProof="0">
                <a:ln>
                  <a:noFill/>
                </a:ln>
                <a:solidFill>
                  <a:srgbClr val="1F497D"/>
                </a:solidFill>
                <a:effectLst/>
                <a:uLnTx/>
                <a:uFillTx/>
                <a:latin typeface="Arial" pitchFamily="34" charset="0"/>
                <a:ea typeface="+mn-ea"/>
                <a:cs typeface="+mn-cs"/>
              </a:rPr>
              <a:pPr marL="0" marR="0" lvl="0" indent="0" algn="r" defTabSz="911907" rtl="0" eaLnBrk="1" fontAlgn="base" latinLnBrk="0" hangingPunct="1">
                <a:lnSpc>
                  <a:spcPct val="100000"/>
                </a:lnSpc>
                <a:spcBef>
                  <a:spcPct val="0"/>
                </a:spcBef>
                <a:spcAft>
                  <a:spcPct val="0"/>
                </a:spcAft>
                <a:buClrTx/>
                <a:buSzTx/>
                <a:buFontTx/>
                <a:buNone/>
                <a:tabLst/>
                <a:defRPr/>
              </a:pPr>
              <a:t>7/26/2019</a:t>
            </a:fld>
            <a:endParaRPr kumimoji="0" lang="en-US" sz="1000" b="0" i="0" u="none" strike="noStrike" kern="1200" cap="none" spc="0" normalizeH="0" baseline="0" noProof="0">
              <a:ln>
                <a:noFill/>
              </a:ln>
              <a:solidFill>
                <a:srgbClr val="1F497D"/>
              </a:solidFill>
              <a:effectLst/>
              <a:uLnTx/>
              <a:uFillTx/>
              <a:latin typeface="Arial" pitchFamily="34" charset="0"/>
              <a:ea typeface="+mn-ea"/>
              <a:cs typeface="+mn-cs"/>
            </a:endParaRPr>
          </a:p>
        </p:txBody>
      </p:sp>
      <p:sp>
        <p:nvSpPr>
          <p:cNvPr id="83972" name="Title 2"/>
          <p:cNvSpPr>
            <a:spLocks noGrp="1"/>
          </p:cNvSpPr>
          <p:nvPr>
            <p:ph type="title"/>
          </p:nvPr>
        </p:nvSpPr>
        <p:spPr/>
        <p:txBody>
          <a:bodyPr/>
          <a:lstStyle/>
          <a:p>
            <a:pPr eaLnBrk="1" hangingPunct="1"/>
            <a:r>
              <a:rPr lang="en-US" b="1" dirty="0" smtClean="0">
                <a:solidFill>
                  <a:schemeClr val="bg1"/>
                </a:solidFill>
                <a:cs typeface="Times New Roman" pitchFamily="18" charset="0"/>
              </a:rPr>
              <a:t>Trust Issues in Cyberspace</a:t>
            </a:r>
            <a:endParaRPr lang="en-US" dirty="0" smtClean="0">
              <a:solidFill>
                <a:schemeClr val="bg1"/>
              </a:solidFill>
            </a:endParaRPr>
          </a:p>
        </p:txBody>
      </p:sp>
    </p:spTree>
    <p:extLst>
      <p:ext uri="{BB962C8B-B14F-4D97-AF65-F5344CB8AC3E}">
        <p14:creationId xmlns:p14="http://schemas.microsoft.com/office/powerpoint/2010/main" val="10887190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281" y="2819400"/>
            <a:ext cx="7408538" cy="3450432"/>
          </a:xfrm>
        </p:spPr>
        <p:txBody>
          <a:bodyPr rtlCol="0">
            <a:normAutofit/>
          </a:bodyPr>
          <a:lstStyle/>
          <a:p>
            <a:pPr marL="273737" indent="-273737" defTabSz="912475" eaLnBrk="1" fontAlgn="auto" hangingPunct="1">
              <a:spcAft>
                <a:spcPts val="0"/>
              </a:spcAft>
              <a:buClr>
                <a:schemeClr val="accent6">
                  <a:lumMod val="50000"/>
                </a:schemeClr>
              </a:buClr>
              <a:defRPr/>
            </a:pPr>
            <a:r>
              <a:rPr lang="en-US" b="1" dirty="0"/>
              <a:t>Two </a:t>
            </a:r>
            <a:r>
              <a:rPr lang="en-US" b="1" dirty="0" smtClean="0"/>
              <a:t>aspects </a:t>
            </a:r>
            <a:r>
              <a:rPr lang="en-US" b="1" dirty="0"/>
              <a:t>of a person’s identity</a:t>
            </a:r>
          </a:p>
          <a:p>
            <a:pPr marL="575051" lvl="1" indent="-273737" defTabSz="912475" eaLnBrk="1" fontAlgn="auto" hangingPunct="1">
              <a:spcAft>
                <a:spcPts val="0"/>
              </a:spcAft>
              <a:buClr>
                <a:schemeClr val="accent6">
                  <a:lumMod val="50000"/>
                </a:schemeClr>
              </a:buClr>
              <a:buFont typeface="Wingdings" pitchFamily="2" charset="2"/>
              <a:buChar char="§"/>
              <a:defRPr/>
            </a:pPr>
            <a:r>
              <a:rPr lang="en-US" b="1" dirty="0"/>
              <a:t>Physical Identity -  </a:t>
            </a:r>
            <a:r>
              <a:rPr lang="en-US" b="1" i="1" dirty="0"/>
              <a:t>absolutely unique to one person and can be certified by a credential provider using various physical characteristics of that person.</a:t>
            </a:r>
          </a:p>
          <a:p>
            <a:pPr marL="575051" lvl="1" indent="-273737" defTabSz="912475" eaLnBrk="1" fontAlgn="auto" hangingPunct="1">
              <a:spcAft>
                <a:spcPts val="0"/>
              </a:spcAft>
              <a:buClr>
                <a:schemeClr val="accent6">
                  <a:lumMod val="50000"/>
                </a:schemeClr>
              </a:buClr>
              <a:buFont typeface="Wingdings" pitchFamily="2" charset="2"/>
              <a:buChar char="§"/>
              <a:defRPr/>
            </a:pPr>
            <a:r>
              <a:rPr lang="en-US" b="1" dirty="0"/>
              <a:t>Personal attributes – </a:t>
            </a:r>
            <a:r>
              <a:rPr lang="en-US" b="1" i="1" dirty="0"/>
              <a:t>constant and </a:t>
            </a:r>
            <a:r>
              <a:rPr lang="en-US" b="1" i="1" dirty="0" smtClean="0"/>
              <a:t>time varying </a:t>
            </a:r>
            <a:r>
              <a:rPr lang="en-US" b="1" i="1" dirty="0"/>
              <a:t>characteristics associated with an identified person and </a:t>
            </a:r>
            <a:r>
              <a:rPr lang="en-US" b="1" i="1" dirty="0">
                <a:solidFill>
                  <a:srgbClr val="FF0000"/>
                </a:solidFill>
              </a:rPr>
              <a:t>verified by trusted attribute </a:t>
            </a:r>
            <a:r>
              <a:rPr lang="en-US" b="1" i="1" dirty="0" smtClean="0">
                <a:solidFill>
                  <a:srgbClr val="FF0000"/>
                </a:solidFill>
              </a:rPr>
              <a:t>providers.</a:t>
            </a:r>
            <a:endParaRPr lang="en-US" b="1" i="1" dirty="0">
              <a:solidFill>
                <a:srgbClr val="FF0000"/>
              </a:solidFill>
            </a:endParaRPr>
          </a:p>
          <a:p>
            <a:pPr marL="273737" indent="-273737" defTabSz="912475" eaLnBrk="1" fontAlgn="auto" hangingPunct="1">
              <a:spcAft>
                <a:spcPts val="0"/>
              </a:spcAft>
              <a:defRPr/>
            </a:pPr>
            <a:endParaRPr lang="en-US" dirty="0"/>
          </a:p>
        </p:txBody>
      </p:sp>
      <p:sp>
        <p:nvSpPr>
          <p:cNvPr id="86019"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800">
                <a:solidFill>
                  <a:schemeClr val="tx1"/>
                </a:solidFill>
                <a:latin typeface="Arial" pitchFamily="34" charset="0"/>
              </a:defRPr>
            </a:lvl1pPr>
            <a:lvl2pPr marL="312365" indent="-120140" eaLnBrk="0" hangingPunct="0">
              <a:defRPr sz="1800">
                <a:solidFill>
                  <a:schemeClr val="tx1"/>
                </a:solidFill>
                <a:latin typeface="Arial" pitchFamily="34" charset="0"/>
              </a:defRPr>
            </a:lvl2pPr>
            <a:lvl3pPr marL="480562" indent="-96113" eaLnBrk="0" hangingPunct="0">
              <a:defRPr sz="1800">
                <a:solidFill>
                  <a:schemeClr val="tx1"/>
                </a:solidFill>
                <a:latin typeface="Arial" pitchFamily="34" charset="0"/>
              </a:defRPr>
            </a:lvl3pPr>
            <a:lvl4pPr marL="672786" indent="-96113" eaLnBrk="0" hangingPunct="0">
              <a:defRPr sz="1800">
                <a:solidFill>
                  <a:schemeClr val="tx1"/>
                </a:solidFill>
                <a:latin typeface="Arial" pitchFamily="34" charset="0"/>
              </a:defRPr>
            </a:lvl4pPr>
            <a:lvl5pPr marL="865010" indent="-96113" eaLnBrk="0" hangingPunct="0">
              <a:defRPr sz="1800">
                <a:solidFill>
                  <a:schemeClr val="tx1"/>
                </a:solidFill>
                <a:latin typeface="Arial" pitchFamily="34" charset="0"/>
              </a:defRPr>
            </a:lvl5pPr>
            <a:lvl6pPr marL="1057235" indent="-96113" defTabSz="911732" eaLnBrk="0" fontAlgn="base" hangingPunct="0">
              <a:spcBef>
                <a:spcPct val="0"/>
              </a:spcBef>
              <a:spcAft>
                <a:spcPct val="0"/>
              </a:spcAft>
              <a:defRPr sz="1800">
                <a:solidFill>
                  <a:schemeClr val="tx1"/>
                </a:solidFill>
                <a:latin typeface="Arial" pitchFamily="34" charset="0"/>
              </a:defRPr>
            </a:lvl6pPr>
            <a:lvl7pPr marL="1249459" indent="-96113" defTabSz="911732" eaLnBrk="0" fontAlgn="base" hangingPunct="0">
              <a:spcBef>
                <a:spcPct val="0"/>
              </a:spcBef>
              <a:spcAft>
                <a:spcPct val="0"/>
              </a:spcAft>
              <a:defRPr sz="1800">
                <a:solidFill>
                  <a:schemeClr val="tx1"/>
                </a:solidFill>
                <a:latin typeface="Arial" pitchFamily="34" charset="0"/>
              </a:defRPr>
            </a:lvl7pPr>
            <a:lvl8pPr marL="1441684" indent="-96113" defTabSz="911732" eaLnBrk="0" fontAlgn="base" hangingPunct="0">
              <a:spcBef>
                <a:spcPct val="0"/>
              </a:spcBef>
              <a:spcAft>
                <a:spcPct val="0"/>
              </a:spcAft>
              <a:defRPr sz="1800">
                <a:solidFill>
                  <a:schemeClr val="tx1"/>
                </a:solidFill>
                <a:latin typeface="Arial" pitchFamily="34" charset="0"/>
              </a:defRPr>
            </a:lvl8pPr>
            <a:lvl9pPr marL="1633909" indent="-96113" defTabSz="911732" eaLnBrk="0" fontAlgn="base" hangingPunct="0">
              <a:spcBef>
                <a:spcPct val="0"/>
              </a:spcBef>
              <a:spcAft>
                <a:spcPct val="0"/>
              </a:spcAft>
              <a:defRPr sz="1800">
                <a:solidFill>
                  <a:schemeClr val="tx1"/>
                </a:solidFill>
                <a:latin typeface="Arial" pitchFamily="34" charset="0"/>
              </a:defRPr>
            </a:lvl9pPr>
          </a:lstStyle>
          <a:p>
            <a:pPr marL="0" marR="0" lvl="0" indent="0" algn="r" defTabSz="911732" rtl="0" eaLnBrk="1" fontAlgn="base" latinLnBrk="0" hangingPunct="1">
              <a:lnSpc>
                <a:spcPct val="100000"/>
              </a:lnSpc>
              <a:spcBef>
                <a:spcPct val="0"/>
              </a:spcBef>
              <a:spcAft>
                <a:spcPct val="0"/>
              </a:spcAft>
              <a:buClrTx/>
              <a:buSzTx/>
              <a:buFontTx/>
              <a:buNone/>
              <a:tabLst/>
              <a:defRPr/>
            </a:pPr>
            <a:fld id="{15C1BE38-ABC4-4210-B464-4D979C8191CC}" type="datetime1">
              <a:rPr kumimoji="0" lang="en-US" sz="1000" b="0" i="0" u="none" strike="noStrike" kern="1200" cap="none" spc="0" normalizeH="0" baseline="0" noProof="0">
                <a:ln>
                  <a:noFill/>
                </a:ln>
                <a:solidFill>
                  <a:srgbClr val="1F497D"/>
                </a:solidFill>
                <a:effectLst/>
                <a:uLnTx/>
                <a:uFillTx/>
                <a:latin typeface="Arial" pitchFamily="34" charset="0"/>
                <a:ea typeface="+mn-ea"/>
                <a:cs typeface="+mn-cs"/>
              </a:rPr>
              <a:pPr marL="0" marR="0" lvl="0" indent="0" algn="r" defTabSz="911732" rtl="0" eaLnBrk="1" fontAlgn="base" latinLnBrk="0" hangingPunct="1">
                <a:lnSpc>
                  <a:spcPct val="100000"/>
                </a:lnSpc>
                <a:spcBef>
                  <a:spcPct val="0"/>
                </a:spcBef>
                <a:spcAft>
                  <a:spcPct val="0"/>
                </a:spcAft>
                <a:buClrTx/>
                <a:buSzTx/>
                <a:buFontTx/>
                <a:buNone/>
                <a:tabLst/>
                <a:defRPr/>
              </a:pPr>
              <a:t>7/26/2019</a:t>
            </a:fld>
            <a:endParaRPr kumimoji="0" lang="en-US" sz="1000" b="0" i="0" u="none" strike="noStrike" kern="1200" cap="none" spc="0" normalizeH="0" baseline="0" noProof="0">
              <a:ln>
                <a:noFill/>
              </a:ln>
              <a:solidFill>
                <a:srgbClr val="1F497D"/>
              </a:solidFill>
              <a:effectLst/>
              <a:uLnTx/>
              <a:uFillTx/>
              <a:latin typeface="Arial" pitchFamily="34" charset="0"/>
              <a:ea typeface="+mn-ea"/>
              <a:cs typeface="+mn-cs"/>
            </a:endParaRPr>
          </a:p>
        </p:txBody>
      </p:sp>
      <p:sp>
        <p:nvSpPr>
          <p:cNvPr id="4" name="Title 3"/>
          <p:cNvSpPr>
            <a:spLocks noGrp="1"/>
          </p:cNvSpPr>
          <p:nvPr>
            <p:ph type="title"/>
          </p:nvPr>
        </p:nvSpPr>
        <p:spPr/>
        <p:txBody>
          <a:bodyPr rtlCol="0">
            <a:normAutofit fontScale="90000"/>
          </a:bodyPr>
          <a:lstStyle/>
          <a:p>
            <a:pPr defTabSz="912475" eaLnBrk="1" fontAlgn="auto" hangingPunct="1">
              <a:spcAft>
                <a:spcPts val="0"/>
              </a:spcAft>
              <a:defRPr/>
            </a:pPr>
            <a:r>
              <a:rPr lang="en-US" b="1" dirty="0">
                <a:solidFill>
                  <a:schemeClr val="bg1"/>
                </a:solidFill>
              </a:rPr>
              <a:t>What Constitutes Identity in Cyberspace?</a:t>
            </a:r>
            <a:endParaRPr lang="en-US" dirty="0">
              <a:solidFill>
                <a:schemeClr val="bg1"/>
              </a:solidFill>
            </a:endParaRPr>
          </a:p>
        </p:txBody>
      </p:sp>
    </p:spTree>
    <p:extLst>
      <p:ext uri="{BB962C8B-B14F-4D97-AF65-F5344CB8AC3E}">
        <p14:creationId xmlns:p14="http://schemas.microsoft.com/office/powerpoint/2010/main" val="26880756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C:\Documents and Settings\wweems\Desktop\credential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87" y="1590677"/>
            <a:ext cx="8896333"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66100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a:bodyPr>
          <a:lstStyle/>
          <a:p>
            <a:pPr marL="532074" indent="-532074" defTabSz="912475" eaLnBrk="1" fontAlgn="auto" hangingPunct="1">
              <a:lnSpc>
                <a:spcPct val="90000"/>
              </a:lnSpc>
              <a:spcAft>
                <a:spcPts val="0"/>
              </a:spcAft>
              <a:buFontTx/>
              <a:buAutoNum type="arabicPeriod"/>
              <a:defRPr/>
            </a:pPr>
            <a:r>
              <a:rPr lang="en-US" altLang="ja-JP" b="1" i="1" dirty="0"/>
              <a:t>can only be activated by you,</a:t>
            </a:r>
          </a:p>
          <a:p>
            <a:pPr marL="532074" indent="-532074" defTabSz="912475" eaLnBrk="1" fontAlgn="auto" hangingPunct="1">
              <a:lnSpc>
                <a:spcPct val="90000"/>
              </a:lnSpc>
              <a:spcAft>
                <a:spcPts val="0"/>
              </a:spcAft>
              <a:buFontTx/>
              <a:buAutoNum type="arabicPeriod"/>
              <a:defRPr/>
            </a:pPr>
            <a:r>
              <a:rPr lang="en-US" altLang="ja-JP" b="1" i="1" dirty="0"/>
              <a:t>positively </a:t>
            </a:r>
            <a:r>
              <a:rPr lang="en-US" altLang="ja-JP" b="1" i="1" dirty="0" smtClean="0"/>
              <a:t>verifies your </a:t>
            </a:r>
            <a:r>
              <a:rPr lang="en-US" altLang="ja-JP" b="1" i="1" smtClean="0"/>
              <a:t>physical identity.</a:t>
            </a:r>
            <a:endParaRPr lang="en-US" altLang="ja-JP" b="1" i="1" dirty="0"/>
          </a:p>
          <a:p>
            <a:pPr marL="532074" indent="-532074" defTabSz="912475" eaLnBrk="1" fontAlgn="auto" hangingPunct="1">
              <a:lnSpc>
                <a:spcPct val="90000"/>
              </a:lnSpc>
              <a:spcAft>
                <a:spcPts val="0"/>
              </a:spcAft>
              <a:buFontTx/>
              <a:buAutoNum type="arabicPeriod"/>
              <a:defRPr/>
            </a:pPr>
            <a:r>
              <a:rPr lang="en-US" altLang="ja-JP" b="1" i="1" dirty="0"/>
              <a:t>positively identifies the certifying authority (CA) that is attesting it is “you”.</a:t>
            </a:r>
          </a:p>
          <a:p>
            <a:pPr marL="532074" indent="-532074" defTabSz="912475" eaLnBrk="1" fontAlgn="auto" hangingPunct="1">
              <a:lnSpc>
                <a:spcPct val="90000"/>
              </a:lnSpc>
              <a:spcAft>
                <a:spcPts val="0"/>
              </a:spcAft>
              <a:buFontTx/>
              <a:buAutoNum type="arabicPeriod"/>
              <a:defRPr/>
            </a:pPr>
            <a:r>
              <a:rPr lang="en-US" altLang="ja-JP" b="1" i="1" dirty="0"/>
              <a:t>provides a certified unique identifier issued to you and registered with the CA, and</a:t>
            </a:r>
          </a:p>
          <a:p>
            <a:pPr marL="532074" indent="-532074" defTabSz="912475" eaLnBrk="1" fontAlgn="auto" hangingPunct="1">
              <a:lnSpc>
                <a:spcPct val="90000"/>
              </a:lnSpc>
              <a:spcAft>
                <a:spcPts val="0"/>
              </a:spcAft>
              <a:buFontTx/>
              <a:buAutoNum type="arabicPeriod"/>
              <a:defRPr/>
            </a:pPr>
            <a:r>
              <a:rPr lang="en-US" altLang="ja-JP" b="1" i="1" dirty="0"/>
              <a:t>asserts a defined level of assurance (LOA) that the credential is presentable only by you – i.e. the person it authenticates.</a:t>
            </a:r>
            <a:endParaRPr lang="en-US" b="1" i="1" dirty="0"/>
          </a:p>
          <a:p>
            <a:pPr marL="273737" indent="-273737" defTabSz="912475" eaLnBrk="1" fontAlgn="auto" hangingPunct="1">
              <a:spcAft>
                <a:spcPts val="0"/>
              </a:spcAft>
              <a:defRPr/>
            </a:pPr>
            <a:endParaRPr lang="en-US" dirty="0"/>
          </a:p>
        </p:txBody>
      </p:sp>
      <p:sp>
        <p:nvSpPr>
          <p:cNvPr id="88067"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800">
                <a:solidFill>
                  <a:schemeClr val="tx1"/>
                </a:solidFill>
                <a:latin typeface="Arial" pitchFamily="34" charset="0"/>
              </a:defRPr>
            </a:lvl1pPr>
            <a:lvl2pPr marL="312365" indent="-120140" eaLnBrk="0" hangingPunct="0">
              <a:defRPr sz="1800">
                <a:solidFill>
                  <a:schemeClr val="tx1"/>
                </a:solidFill>
                <a:latin typeface="Arial" pitchFamily="34" charset="0"/>
              </a:defRPr>
            </a:lvl2pPr>
            <a:lvl3pPr marL="480562" indent="-96113" eaLnBrk="0" hangingPunct="0">
              <a:defRPr sz="1800">
                <a:solidFill>
                  <a:schemeClr val="tx1"/>
                </a:solidFill>
                <a:latin typeface="Arial" pitchFamily="34" charset="0"/>
              </a:defRPr>
            </a:lvl3pPr>
            <a:lvl4pPr marL="672786" indent="-96113" eaLnBrk="0" hangingPunct="0">
              <a:defRPr sz="1800">
                <a:solidFill>
                  <a:schemeClr val="tx1"/>
                </a:solidFill>
                <a:latin typeface="Arial" pitchFamily="34" charset="0"/>
              </a:defRPr>
            </a:lvl4pPr>
            <a:lvl5pPr marL="865010" indent="-96113" eaLnBrk="0" hangingPunct="0">
              <a:defRPr sz="1800">
                <a:solidFill>
                  <a:schemeClr val="tx1"/>
                </a:solidFill>
                <a:latin typeface="Arial" pitchFamily="34" charset="0"/>
              </a:defRPr>
            </a:lvl5pPr>
            <a:lvl6pPr marL="1057235" indent="-96113" defTabSz="911732" eaLnBrk="0" fontAlgn="base" hangingPunct="0">
              <a:spcBef>
                <a:spcPct val="0"/>
              </a:spcBef>
              <a:spcAft>
                <a:spcPct val="0"/>
              </a:spcAft>
              <a:defRPr sz="1800">
                <a:solidFill>
                  <a:schemeClr val="tx1"/>
                </a:solidFill>
                <a:latin typeface="Arial" pitchFamily="34" charset="0"/>
              </a:defRPr>
            </a:lvl6pPr>
            <a:lvl7pPr marL="1249459" indent="-96113" defTabSz="911732" eaLnBrk="0" fontAlgn="base" hangingPunct="0">
              <a:spcBef>
                <a:spcPct val="0"/>
              </a:spcBef>
              <a:spcAft>
                <a:spcPct val="0"/>
              </a:spcAft>
              <a:defRPr sz="1800">
                <a:solidFill>
                  <a:schemeClr val="tx1"/>
                </a:solidFill>
                <a:latin typeface="Arial" pitchFamily="34" charset="0"/>
              </a:defRPr>
            </a:lvl7pPr>
            <a:lvl8pPr marL="1441684" indent="-96113" defTabSz="911732" eaLnBrk="0" fontAlgn="base" hangingPunct="0">
              <a:spcBef>
                <a:spcPct val="0"/>
              </a:spcBef>
              <a:spcAft>
                <a:spcPct val="0"/>
              </a:spcAft>
              <a:defRPr sz="1800">
                <a:solidFill>
                  <a:schemeClr val="tx1"/>
                </a:solidFill>
                <a:latin typeface="Arial" pitchFamily="34" charset="0"/>
              </a:defRPr>
            </a:lvl8pPr>
            <a:lvl9pPr marL="1633909" indent="-96113" defTabSz="911732" eaLnBrk="0" fontAlgn="base" hangingPunct="0">
              <a:spcBef>
                <a:spcPct val="0"/>
              </a:spcBef>
              <a:spcAft>
                <a:spcPct val="0"/>
              </a:spcAft>
              <a:defRPr sz="1800">
                <a:solidFill>
                  <a:schemeClr val="tx1"/>
                </a:solidFill>
                <a:latin typeface="Arial" pitchFamily="34" charset="0"/>
              </a:defRPr>
            </a:lvl9pPr>
          </a:lstStyle>
          <a:p>
            <a:pPr marL="0" marR="0" lvl="0" indent="0" algn="r" defTabSz="911732" rtl="0" eaLnBrk="1" fontAlgn="base" latinLnBrk="0" hangingPunct="1">
              <a:lnSpc>
                <a:spcPct val="100000"/>
              </a:lnSpc>
              <a:spcBef>
                <a:spcPct val="0"/>
              </a:spcBef>
              <a:spcAft>
                <a:spcPct val="0"/>
              </a:spcAft>
              <a:buClrTx/>
              <a:buSzTx/>
              <a:buFontTx/>
              <a:buNone/>
              <a:tabLst/>
              <a:defRPr/>
            </a:pPr>
            <a:fld id="{703508AA-CA87-4915-ACCC-6678ACA49F19}" type="datetime1">
              <a:rPr kumimoji="0" lang="en-US" sz="1000" b="0" i="0" u="none" strike="noStrike" kern="1200" cap="none" spc="0" normalizeH="0" baseline="0" noProof="0">
                <a:ln>
                  <a:noFill/>
                </a:ln>
                <a:solidFill>
                  <a:srgbClr val="1F497D"/>
                </a:solidFill>
                <a:effectLst/>
                <a:uLnTx/>
                <a:uFillTx/>
                <a:latin typeface="Arial" pitchFamily="34" charset="0"/>
                <a:ea typeface="+mn-ea"/>
                <a:cs typeface="+mn-cs"/>
              </a:rPr>
              <a:pPr marL="0" marR="0" lvl="0" indent="0" algn="r" defTabSz="911732" rtl="0" eaLnBrk="1" fontAlgn="base" latinLnBrk="0" hangingPunct="1">
                <a:lnSpc>
                  <a:spcPct val="100000"/>
                </a:lnSpc>
                <a:spcBef>
                  <a:spcPct val="0"/>
                </a:spcBef>
                <a:spcAft>
                  <a:spcPct val="0"/>
                </a:spcAft>
                <a:buClrTx/>
                <a:buSzTx/>
                <a:buFontTx/>
                <a:buNone/>
                <a:tabLst/>
                <a:defRPr/>
              </a:pPr>
              <a:t>7/26/2019</a:t>
            </a:fld>
            <a:endParaRPr kumimoji="0" lang="en-US" sz="1000" b="0" i="0" u="none" strike="noStrike" kern="1200" cap="none" spc="0" normalizeH="0" baseline="0" noProof="0">
              <a:ln>
                <a:noFill/>
              </a:ln>
              <a:solidFill>
                <a:srgbClr val="1F497D"/>
              </a:solidFill>
              <a:effectLst/>
              <a:uLnTx/>
              <a:uFillTx/>
              <a:latin typeface="Arial" pitchFamily="34" charset="0"/>
              <a:ea typeface="+mn-ea"/>
              <a:cs typeface="+mn-cs"/>
            </a:endParaRPr>
          </a:p>
        </p:txBody>
      </p:sp>
      <p:sp>
        <p:nvSpPr>
          <p:cNvPr id="4" name="Title 3"/>
          <p:cNvSpPr>
            <a:spLocks noGrp="1"/>
          </p:cNvSpPr>
          <p:nvPr>
            <p:ph type="title"/>
          </p:nvPr>
        </p:nvSpPr>
        <p:spPr/>
        <p:txBody>
          <a:bodyPr rtlCol="0">
            <a:normAutofit fontScale="90000"/>
          </a:bodyPr>
          <a:lstStyle/>
          <a:p>
            <a:pPr defTabSz="912475" eaLnBrk="1" fontAlgn="auto" hangingPunct="1">
              <a:spcAft>
                <a:spcPts val="0"/>
              </a:spcAft>
              <a:defRPr/>
            </a:pPr>
            <a:r>
              <a:rPr lang="en-US" altLang="ja-JP" b="1" dirty="0">
                <a:solidFill>
                  <a:schemeClr val="bg1"/>
                </a:solidFill>
              </a:rPr>
              <a:t>An authentication credential when presented to a relying party:</a:t>
            </a:r>
            <a:endParaRPr lang="en-US" dirty="0">
              <a:solidFill>
                <a:schemeClr val="bg1"/>
              </a:solidFill>
            </a:endParaRPr>
          </a:p>
        </p:txBody>
      </p:sp>
    </p:spTree>
    <p:extLst>
      <p:ext uri="{BB962C8B-B14F-4D97-AF65-F5344CB8AC3E}">
        <p14:creationId xmlns:p14="http://schemas.microsoft.com/office/powerpoint/2010/main" val="36494166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Content Placeholder 3" descr="Trusted-AuthN-Credential.jp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946508" y="22227"/>
            <a:ext cx="7588171" cy="6710363"/>
          </a:xfrm>
        </p:spPr>
      </p:pic>
    </p:spTree>
    <p:extLst>
      <p:ext uri="{BB962C8B-B14F-4D97-AF65-F5344CB8AC3E}">
        <p14:creationId xmlns:p14="http://schemas.microsoft.com/office/powerpoint/2010/main" val="90097211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800">
                <a:solidFill>
                  <a:schemeClr val="tx1"/>
                </a:solidFill>
                <a:latin typeface="Arial" pitchFamily="34" charset="0"/>
              </a:defRPr>
            </a:lvl1pPr>
            <a:lvl2pPr marL="312365" indent="-120140" eaLnBrk="0" hangingPunct="0">
              <a:defRPr sz="1800">
                <a:solidFill>
                  <a:schemeClr val="tx1"/>
                </a:solidFill>
                <a:latin typeface="Arial" pitchFamily="34" charset="0"/>
              </a:defRPr>
            </a:lvl2pPr>
            <a:lvl3pPr marL="480562" indent="-96113" eaLnBrk="0" hangingPunct="0">
              <a:defRPr sz="1800">
                <a:solidFill>
                  <a:schemeClr val="tx1"/>
                </a:solidFill>
                <a:latin typeface="Arial" pitchFamily="34" charset="0"/>
              </a:defRPr>
            </a:lvl3pPr>
            <a:lvl4pPr marL="672786" indent="-96113" eaLnBrk="0" hangingPunct="0">
              <a:defRPr sz="1800">
                <a:solidFill>
                  <a:schemeClr val="tx1"/>
                </a:solidFill>
                <a:latin typeface="Arial" pitchFamily="34" charset="0"/>
              </a:defRPr>
            </a:lvl4pPr>
            <a:lvl5pPr marL="865010" indent="-96113" eaLnBrk="0" hangingPunct="0">
              <a:defRPr sz="1800">
                <a:solidFill>
                  <a:schemeClr val="tx1"/>
                </a:solidFill>
                <a:latin typeface="Arial" pitchFamily="34" charset="0"/>
              </a:defRPr>
            </a:lvl5pPr>
            <a:lvl6pPr marL="1057235" indent="-96113" defTabSz="911732" eaLnBrk="0" fontAlgn="base" hangingPunct="0">
              <a:spcBef>
                <a:spcPct val="0"/>
              </a:spcBef>
              <a:spcAft>
                <a:spcPct val="0"/>
              </a:spcAft>
              <a:defRPr sz="1800">
                <a:solidFill>
                  <a:schemeClr val="tx1"/>
                </a:solidFill>
                <a:latin typeface="Arial" pitchFamily="34" charset="0"/>
              </a:defRPr>
            </a:lvl6pPr>
            <a:lvl7pPr marL="1249459" indent="-96113" defTabSz="911732" eaLnBrk="0" fontAlgn="base" hangingPunct="0">
              <a:spcBef>
                <a:spcPct val="0"/>
              </a:spcBef>
              <a:spcAft>
                <a:spcPct val="0"/>
              </a:spcAft>
              <a:defRPr sz="1800">
                <a:solidFill>
                  <a:schemeClr val="tx1"/>
                </a:solidFill>
                <a:latin typeface="Arial" pitchFamily="34" charset="0"/>
              </a:defRPr>
            </a:lvl7pPr>
            <a:lvl8pPr marL="1441684" indent="-96113" defTabSz="911732" eaLnBrk="0" fontAlgn="base" hangingPunct="0">
              <a:spcBef>
                <a:spcPct val="0"/>
              </a:spcBef>
              <a:spcAft>
                <a:spcPct val="0"/>
              </a:spcAft>
              <a:defRPr sz="1800">
                <a:solidFill>
                  <a:schemeClr val="tx1"/>
                </a:solidFill>
                <a:latin typeface="Arial" pitchFamily="34" charset="0"/>
              </a:defRPr>
            </a:lvl8pPr>
            <a:lvl9pPr marL="1633909" indent="-96113" defTabSz="911732" eaLnBrk="0" fontAlgn="base" hangingPunct="0">
              <a:spcBef>
                <a:spcPct val="0"/>
              </a:spcBef>
              <a:spcAft>
                <a:spcPct val="0"/>
              </a:spcAft>
              <a:defRPr sz="1800">
                <a:solidFill>
                  <a:schemeClr val="tx1"/>
                </a:solidFill>
                <a:latin typeface="Arial" pitchFamily="34" charset="0"/>
              </a:defRPr>
            </a:lvl9pPr>
          </a:lstStyle>
          <a:p>
            <a:pPr marL="0" marR="0" lvl="0" indent="0" algn="r" defTabSz="911732" rtl="0" eaLnBrk="1" fontAlgn="base" latinLnBrk="0" hangingPunct="1">
              <a:lnSpc>
                <a:spcPct val="100000"/>
              </a:lnSpc>
              <a:spcBef>
                <a:spcPct val="0"/>
              </a:spcBef>
              <a:spcAft>
                <a:spcPct val="0"/>
              </a:spcAft>
              <a:buClrTx/>
              <a:buSzTx/>
              <a:buFontTx/>
              <a:buNone/>
              <a:tabLst/>
              <a:defRPr/>
            </a:pPr>
            <a:fld id="{2FDAA66D-ABBF-478F-B6D0-55DD27E45F72}" type="datetime1">
              <a:rPr kumimoji="0" lang="en-US" sz="1000" b="0" i="0" u="none" strike="noStrike" kern="1200" cap="none" spc="0" normalizeH="0" baseline="0" noProof="0">
                <a:ln>
                  <a:noFill/>
                </a:ln>
                <a:solidFill>
                  <a:srgbClr val="1F497D"/>
                </a:solidFill>
                <a:effectLst/>
                <a:uLnTx/>
                <a:uFillTx/>
                <a:latin typeface="Arial" pitchFamily="34" charset="0"/>
                <a:ea typeface="+mn-ea"/>
                <a:cs typeface="+mn-cs"/>
              </a:rPr>
              <a:pPr marL="0" marR="0" lvl="0" indent="0" algn="r" defTabSz="911732" rtl="0" eaLnBrk="1" fontAlgn="base" latinLnBrk="0" hangingPunct="1">
                <a:lnSpc>
                  <a:spcPct val="100000"/>
                </a:lnSpc>
                <a:spcBef>
                  <a:spcPct val="0"/>
                </a:spcBef>
                <a:spcAft>
                  <a:spcPct val="0"/>
                </a:spcAft>
                <a:buClrTx/>
                <a:buSzTx/>
                <a:buFontTx/>
                <a:buNone/>
                <a:tabLst/>
                <a:defRPr/>
              </a:pPr>
              <a:t>7/26/2019</a:t>
            </a:fld>
            <a:endParaRPr kumimoji="0" lang="en-US" sz="1000" b="0" i="0" u="none" strike="noStrike" kern="1200" cap="none" spc="0" normalizeH="0" baseline="0" noProof="0">
              <a:ln>
                <a:noFill/>
              </a:ln>
              <a:solidFill>
                <a:srgbClr val="1F497D"/>
              </a:solidFill>
              <a:effectLst/>
              <a:uLnTx/>
              <a:uFillTx/>
              <a:latin typeface="Arial" pitchFamily="34" charset="0"/>
              <a:ea typeface="+mn-ea"/>
              <a:cs typeface="+mn-cs"/>
            </a:endParaRPr>
          </a:p>
        </p:txBody>
      </p:sp>
      <p:sp>
        <p:nvSpPr>
          <p:cNvPr id="90115" name="Text Box 2"/>
          <p:cNvSpPr txBox="1">
            <a:spLocks noChangeArrowheads="1"/>
          </p:cNvSpPr>
          <p:nvPr/>
        </p:nvSpPr>
        <p:spPr bwMode="auto">
          <a:xfrm>
            <a:off x="457141" y="3033479"/>
            <a:ext cx="8153330" cy="374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50" tIns="42475" rIns="84950" bIns="42475">
            <a:spAutoFit/>
          </a:bodyPr>
          <a:lstStyle>
            <a:lvl1pPr defTabSz="2020888" eaLnBrk="0" hangingPunct="0">
              <a:defRPr sz="4300">
                <a:solidFill>
                  <a:schemeClr val="tx1"/>
                </a:solidFill>
                <a:latin typeface="Arial" pitchFamily="34" charset="0"/>
              </a:defRPr>
            </a:lvl1pPr>
            <a:lvl2pPr marL="742950" indent="-285750" defTabSz="2020888" eaLnBrk="0" hangingPunct="0">
              <a:defRPr sz="4300">
                <a:solidFill>
                  <a:schemeClr val="tx1"/>
                </a:solidFill>
                <a:latin typeface="Arial" pitchFamily="34" charset="0"/>
              </a:defRPr>
            </a:lvl2pPr>
            <a:lvl3pPr marL="1143000" indent="-228600" defTabSz="2020888" eaLnBrk="0" hangingPunct="0">
              <a:defRPr sz="4300">
                <a:solidFill>
                  <a:schemeClr val="tx1"/>
                </a:solidFill>
                <a:latin typeface="Arial" pitchFamily="34" charset="0"/>
              </a:defRPr>
            </a:lvl3pPr>
            <a:lvl4pPr marL="1600200" indent="-228600" defTabSz="2020888" eaLnBrk="0" hangingPunct="0">
              <a:defRPr sz="4300">
                <a:solidFill>
                  <a:schemeClr val="tx1"/>
                </a:solidFill>
                <a:latin typeface="Arial" pitchFamily="34" charset="0"/>
              </a:defRPr>
            </a:lvl4pPr>
            <a:lvl5pPr marL="2057400" indent="-228600" defTabSz="2020888" eaLnBrk="0" hangingPunct="0">
              <a:defRPr sz="4300">
                <a:solidFill>
                  <a:schemeClr val="tx1"/>
                </a:solidFill>
                <a:latin typeface="Arial" pitchFamily="34" charset="0"/>
              </a:defRPr>
            </a:lvl5pPr>
            <a:lvl6pPr marL="2514600" indent="-228600" defTabSz="2020888" eaLnBrk="0" fontAlgn="base" hangingPunct="0">
              <a:spcBef>
                <a:spcPct val="0"/>
              </a:spcBef>
              <a:spcAft>
                <a:spcPct val="0"/>
              </a:spcAft>
              <a:defRPr sz="4300">
                <a:solidFill>
                  <a:schemeClr val="tx1"/>
                </a:solidFill>
                <a:latin typeface="Arial" pitchFamily="34" charset="0"/>
              </a:defRPr>
            </a:lvl6pPr>
            <a:lvl7pPr marL="2971800" indent="-228600" defTabSz="2020888" eaLnBrk="0" fontAlgn="base" hangingPunct="0">
              <a:spcBef>
                <a:spcPct val="0"/>
              </a:spcBef>
              <a:spcAft>
                <a:spcPct val="0"/>
              </a:spcAft>
              <a:defRPr sz="4300">
                <a:solidFill>
                  <a:schemeClr val="tx1"/>
                </a:solidFill>
                <a:latin typeface="Arial" pitchFamily="34" charset="0"/>
              </a:defRPr>
            </a:lvl7pPr>
            <a:lvl8pPr marL="3429000" indent="-228600" defTabSz="2020888" eaLnBrk="0" fontAlgn="base" hangingPunct="0">
              <a:spcBef>
                <a:spcPct val="0"/>
              </a:spcBef>
              <a:spcAft>
                <a:spcPct val="0"/>
              </a:spcAft>
              <a:defRPr sz="4300">
                <a:solidFill>
                  <a:schemeClr val="tx1"/>
                </a:solidFill>
                <a:latin typeface="Arial" pitchFamily="34" charset="0"/>
              </a:defRPr>
            </a:lvl8pPr>
            <a:lvl9pPr marL="3886200" indent="-228600" defTabSz="2020888" eaLnBrk="0" fontAlgn="base" hangingPunct="0">
              <a:spcBef>
                <a:spcPct val="0"/>
              </a:spcBef>
              <a:spcAft>
                <a:spcPct val="0"/>
              </a:spcAft>
              <a:defRPr sz="4300">
                <a:solidFill>
                  <a:schemeClr val="tx1"/>
                </a:solidFill>
                <a:latin typeface="Arial" pitchFamily="34" charset="0"/>
              </a:defRPr>
            </a:lvl9pPr>
          </a:lstStyle>
          <a:p>
            <a:pPr marL="0" marR="0" lvl="0" indent="0" algn="ctr" defTabSz="2020888" rtl="0" eaLnBrk="1" fontAlgn="base" latinLnBrk="0" hangingPunct="1">
              <a:lnSpc>
                <a:spcPct val="100000"/>
              </a:lnSpc>
              <a:spcBef>
                <a:spcPct val="50000"/>
              </a:spcBef>
              <a:spcAft>
                <a:spcPct val="0"/>
              </a:spcAft>
              <a:buClrTx/>
              <a:buSzTx/>
              <a:buFontTx/>
              <a:buNone/>
              <a:tabLst/>
              <a:defRPr/>
            </a:pPr>
            <a:r>
              <a:rPr kumimoji="0" lang="en-US" sz="3400" b="1" i="1" u="none" strike="noStrike" kern="1200" cap="none" spc="0" normalizeH="0" baseline="0" noProof="0" dirty="0">
                <a:ln>
                  <a:noFill/>
                </a:ln>
                <a:solidFill>
                  <a:srgbClr val="1F497D"/>
                </a:solidFill>
                <a:effectLst/>
                <a:uLnTx/>
                <a:uFillTx/>
                <a:latin typeface="Cambria" pitchFamily="18" charset="0"/>
                <a:ea typeface="+mn-ea"/>
                <a:cs typeface="+mn-cs"/>
              </a:rPr>
              <a:t>Ideally,  individuals would each like a </a:t>
            </a:r>
            <a:r>
              <a:rPr kumimoji="0" lang="en-US" sz="3400" b="1" i="1" u="none" strike="noStrike" kern="1200" cap="none" spc="0" normalizeH="0" baseline="0" noProof="0" dirty="0" smtClean="0">
                <a:ln>
                  <a:noFill/>
                </a:ln>
                <a:solidFill>
                  <a:srgbClr val="FF0000"/>
                </a:solidFill>
                <a:effectLst/>
                <a:uLnTx/>
                <a:uFillTx/>
                <a:latin typeface="Cambria" pitchFamily="18" charset="0"/>
                <a:ea typeface="+mn-ea"/>
                <a:cs typeface="+mn-cs"/>
              </a:rPr>
              <a:t>minimal number </a:t>
            </a:r>
            <a:r>
              <a:rPr kumimoji="0" lang="en-US" sz="3400" b="1" i="1" u="none" strike="noStrike" kern="1200" cap="none" spc="0" normalizeH="0" baseline="0" noProof="0" dirty="0" smtClean="0">
                <a:ln>
                  <a:noFill/>
                </a:ln>
                <a:solidFill>
                  <a:srgbClr val="1F497D"/>
                </a:solidFill>
                <a:effectLst/>
                <a:uLnTx/>
                <a:uFillTx/>
                <a:latin typeface="Cambria" pitchFamily="18" charset="0"/>
                <a:ea typeface="+mn-ea"/>
                <a:cs typeface="+mn-cs"/>
              </a:rPr>
              <a:t>of authentication credentials </a:t>
            </a:r>
            <a:r>
              <a:rPr kumimoji="0" lang="en-US" sz="3400" b="1" i="1" u="none" strike="noStrike" kern="1200" cap="none" spc="0" normalizeH="0" baseline="0" noProof="0" dirty="0">
                <a:ln>
                  <a:noFill/>
                </a:ln>
                <a:solidFill>
                  <a:srgbClr val="1F497D"/>
                </a:solidFill>
                <a:effectLst/>
                <a:uLnTx/>
                <a:uFillTx/>
                <a:latin typeface="Cambria" pitchFamily="18" charset="0"/>
                <a:ea typeface="+mn-ea"/>
                <a:cs typeface="+mn-cs"/>
              </a:rPr>
              <a:t>that can be securely used to authenticate his or her identity anytime authentication of identity  is required to secure </a:t>
            </a:r>
            <a:r>
              <a:rPr kumimoji="0" lang="en-US" sz="3400" b="1" i="1" u="none" strike="noStrike" kern="1200" cap="none" spc="0" normalizeH="0" baseline="0" noProof="0" dirty="0">
                <a:ln>
                  <a:noFill/>
                </a:ln>
                <a:solidFill>
                  <a:srgbClr val="FF0000"/>
                </a:solidFill>
                <a:effectLst/>
                <a:uLnTx/>
                <a:uFillTx/>
                <a:latin typeface="Cambria" pitchFamily="18" charset="0"/>
                <a:ea typeface="+mn-ea"/>
                <a:cs typeface="+mn-cs"/>
              </a:rPr>
              <a:t>any</a:t>
            </a:r>
            <a:r>
              <a:rPr kumimoji="0" lang="en-US" sz="3400" b="1" i="1" u="none" strike="noStrike" kern="1200" cap="none" spc="0" normalizeH="0" baseline="0" noProof="0" dirty="0">
                <a:ln>
                  <a:noFill/>
                </a:ln>
                <a:solidFill>
                  <a:srgbClr val="1F497D"/>
                </a:solidFill>
                <a:effectLst/>
                <a:uLnTx/>
                <a:uFillTx/>
                <a:latin typeface="Cambria" pitchFamily="18" charset="0"/>
                <a:ea typeface="+mn-ea"/>
                <a:cs typeface="+mn-cs"/>
              </a:rPr>
              <a:t> transaction between relying parties.</a:t>
            </a:r>
            <a:endParaRPr kumimoji="0" lang="en-US" sz="3400" b="0" i="1" u="none" strike="noStrike" kern="1200" cap="none" spc="0" normalizeH="0" baseline="0" noProof="0" dirty="0">
              <a:ln>
                <a:noFill/>
              </a:ln>
              <a:solidFill>
                <a:srgbClr val="1F497D"/>
              </a:solidFill>
              <a:effectLst/>
              <a:uLnTx/>
              <a:uFillTx/>
              <a:latin typeface="Cambria" pitchFamily="18" charset="0"/>
              <a:ea typeface="+mn-ea"/>
              <a:cs typeface="+mn-cs"/>
            </a:endParaRPr>
          </a:p>
        </p:txBody>
      </p:sp>
      <p:sp>
        <p:nvSpPr>
          <p:cNvPr id="2" name="TextBox 1"/>
          <p:cNvSpPr txBox="1"/>
          <p:nvPr/>
        </p:nvSpPr>
        <p:spPr>
          <a:xfrm>
            <a:off x="381000" y="1495961"/>
            <a:ext cx="7772400" cy="1323439"/>
          </a:xfrm>
          <a:prstGeom prst="rect">
            <a:avLst/>
          </a:prstGeom>
          <a:noFill/>
        </p:spPr>
        <p:txBody>
          <a:bodyPr wrap="square" rtlCol="0">
            <a:spAutoFit/>
          </a:bodyPr>
          <a:lstStyle/>
          <a:p>
            <a:pPr marL="0" marR="0" lvl="0" indent="0" algn="ctr" defTabSz="91405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Candara"/>
                <a:ea typeface="+mn-ea"/>
                <a:cs typeface="+mn-cs"/>
              </a:rPr>
              <a:t>National Strategy Trusted Identities in Cyberspace</a:t>
            </a:r>
            <a:endParaRPr kumimoji="0" lang="en-US" sz="4000" b="1" i="0" u="none" strike="noStrike" kern="1200" cap="none" spc="0" normalizeH="0" baseline="0" noProof="0" dirty="0">
              <a:ln>
                <a:noFill/>
              </a:ln>
              <a:solidFill>
                <a:prstClr val="black"/>
              </a:solidFill>
              <a:effectLst/>
              <a:uLnTx/>
              <a:uFillTx/>
              <a:latin typeface="Candara"/>
              <a:ea typeface="+mn-ea"/>
              <a:cs typeface="+mn-cs"/>
            </a:endParaRPr>
          </a:p>
        </p:txBody>
      </p:sp>
    </p:spTree>
    <p:extLst>
      <p:ext uri="{BB962C8B-B14F-4D97-AF65-F5344CB8AC3E}">
        <p14:creationId xmlns:p14="http://schemas.microsoft.com/office/powerpoint/2010/main" val="108656394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4" descr="C:\Documents and Settings\wweems\Desktop\New Folder\WAY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489" y="76200"/>
            <a:ext cx="7009883" cy="663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721693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weems\Desktop\ITPA Images\UTHealth-Shib-U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1066"/>
            <a:ext cx="9144000" cy="5757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93303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6470" y="2209800"/>
            <a:ext cx="7738691" cy="4495800"/>
          </a:xfrm>
        </p:spPr>
        <p:txBody>
          <a:bodyPr rtlCol="0">
            <a:normAutofit fontScale="70000" lnSpcReduction="20000"/>
          </a:bodyPr>
          <a:lstStyle/>
          <a:p>
            <a:pPr marL="273843" indent="-273843" defTabSz="912825" eaLnBrk="1" fontAlgn="auto" hangingPunct="1">
              <a:lnSpc>
                <a:spcPct val="120000"/>
              </a:lnSpc>
              <a:spcAft>
                <a:spcPts val="0"/>
              </a:spcAft>
              <a:buClr>
                <a:schemeClr val="accent6">
                  <a:lumMod val="50000"/>
                </a:schemeClr>
              </a:buClr>
              <a:defRPr/>
            </a:pPr>
            <a:r>
              <a:rPr lang="en-US" sz="2300" b="1" dirty="0" smtClean="0"/>
              <a:t>Power Point Presentations in 1.006</a:t>
            </a:r>
          </a:p>
          <a:p>
            <a:pPr marL="575271" lvl="1" indent="-273843" defTabSz="912825" eaLnBrk="1" fontAlgn="auto" hangingPunct="1">
              <a:lnSpc>
                <a:spcPct val="120000"/>
              </a:lnSpc>
              <a:spcAft>
                <a:spcPts val="0"/>
              </a:spcAft>
              <a:buClr>
                <a:schemeClr val="accent6">
                  <a:lumMod val="50000"/>
                </a:schemeClr>
              </a:buClr>
              <a:defRPr/>
            </a:pPr>
            <a:r>
              <a:rPr lang="en-US" b="1" dirty="0" smtClean="0"/>
              <a:t>Presentation I</a:t>
            </a:r>
          </a:p>
          <a:p>
            <a:pPr marL="854187" lvl="2" indent="-228204" defTabSz="912825" eaLnBrk="1" fontAlgn="auto" hangingPunct="1">
              <a:lnSpc>
                <a:spcPct val="120000"/>
              </a:lnSpc>
              <a:spcAft>
                <a:spcPts val="0"/>
              </a:spcAft>
              <a:buClr>
                <a:schemeClr val="accent6">
                  <a:lumMod val="50000"/>
                </a:schemeClr>
              </a:buClr>
              <a:defRPr/>
            </a:pPr>
            <a:r>
              <a:rPr lang="en-US" dirty="0" smtClean="0"/>
              <a:t>Speaker: Nermin Suljic</a:t>
            </a:r>
          </a:p>
          <a:p>
            <a:pPr marL="854187" lvl="2" indent="-228204" defTabSz="912825" eaLnBrk="1" fontAlgn="auto" hangingPunct="1">
              <a:lnSpc>
                <a:spcPct val="120000"/>
              </a:lnSpc>
              <a:spcAft>
                <a:spcPts val="0"/>
              </a:spcAft>
              <a:buClr>
                <a:schemeClr val="accent6">
                  <a:lumMod val="50000"/>
                </a:schemeClr>
              </a:buClr>
              <a:defRPr/>
            </a:pPr>
            <a:r>
              <a:rPr lang="en-US" dirty="0" smtClean="0"/>
              <a:t>Duration: 10 Minutes</a:t>
            </a:r>
          </a:p>
          <a:p>
            <a:pPr marL="854187" lvl="2" indent="-228204" defTabSz="912825" eaLnBrk="1" fontAlgn="auto" hangingPunct="1">
              <a:lnSpc>
                <a:spcPct val="120000"/>
              </a:lnSpc>
              <a:spcAft>
                <a:spcPts val="0"/>
              </a:spcAft>
              <a:buClr>
                <a:schemeClr val="accent6">
                  <a:lumMod val="50000"/>
                </a:schemeClr>
              </a:buClr>
              <a:defRPr/>
            </a:pPr>
            <a:r>
              <a:rPr lang="en-US" dirty="0" smtClean="0"/>
              <a:t>Subject: Orientation Process, Policies, Procedures</a:t>
            </a:r>
          </a:p>
          <a:p>
            <a:pPr marL="575271" lvl="1" indent="-273843" defTabSz="912825" eaLnBrk="1" fontAlgn="auto" hangingPunct="1">
              <a:lnSpc>
                <a:spcPct val="120000"/>
              </a:lnSpc>
              <a:spcAft>
                <a:spcPts val="0"/>
              </a:spcAft>
              <a:buClr>
                <a:schemeClr val="accent6">
                  <a:lumMod val="50000"/>
                </a:schemeClr>
              </a:buClr>
              <a:defRPr/>
            </a:pPr>
            <a:r>
              <a:rPr lang="en-US" b="1" dirty="0" smtClean="0"/>
              <a:t>Presentation II</a:t>
            </a:r>
          </a:p>
          <a:p>
            <a:pPr marL="854187" lvl="2" indent="-228204" defTabSz="912825" eaLnBrk="1" fontAlgn="auto" hangingPunct="1">
              <a:lnSpc>
                <a:spcPct val="120000"/>
              </a:lnSpc>
              <a:spcAft>
                <a:spcPts val="0"/>
              </a:spcAft>
              <a:buClr>
                <a:schemeClr val="accent6">
                  <a:lumMod val="50000"/>
                </a:schemeClr>
              </a:buClr>
              <a:defRPr/>
            </a:pPr>
            <a:r>
              <a:rPr lang="en-US" dirty="0" smtClean="0"/>
              <a:t>Speaker: Dr. William Weems</a:t>
            </a:r>
          </a:p>
          <a:p>
            <a:pPr marL="854187" lvl="2" indent="-228204" defTabSz="912825" eaLnBrk="1" fontAlgn="auto" hangingPunct="1">
              <a:lnSpc>
                <a:spcPct val="120000"/>
              </a:lnSpc>
              <a:spcAft>
                <a:spcPts val="0"/>
              </a:spcAft>
              <a:buClr>
                <a:schemeClr val="accent6">
                  <a:lumMod val="50000"/>
                </a:schemeClr>
              </a:buClr>
              <a:defRPr/>
            </a:pPr>
            <a:r>
              <a:rPr lang="en-US" dirty="0" smtClean="0"/>
              <a:t>Duration: 20 Minutes</a:t>
            </a:r>
          </a:p>
          <a:p>
            <a:pPr marL="854187" lvl="2" indent="-228204" defTabSz="912825" eaLnBrk="1" fontAlgn="auto" hangingPunct="1">
              <a:lnSpc>
                <a:spcPct val="120000"/>
              </a:lnSpc>
              <a:spcAft>
                <a:spcPts val="0"/>
              </a:spcAft>
              <a:buClr>
                <a:schemeClr val="accent6">
                  <a:lumMod val="50000"/>
                </a:schemeClr>
              </a:buClr>
              <a:defRPr/>
            </a:pPr>
            <a:r>
              <a:rPr lang="en-US" dirty="0" smtClean="0"/>
              <a:t>Subject: Trusted Identities in Cyberspace, UTH-Share</a:t>
            </a:r>
          </a:p>
          <a:p>
            <a:pPr marL="575271" lvl="1" indent="-273843" defTabSz="912825" eaLnBrk="1" fontAlgn="auto" hangingPunct="1">
              <a:lnSpc>
                <a:spcPct val="120000"/>
              </a:lnSpc>
              <a:spcAft>
                <a:spcPts val="0"/>
              </a:spcAft>
              <a:buClr>
                <a:schemeClr val="accent6">
                  <a:lumMod val="50000"/>
                </a:schemeClr>
              </a:buClr>
              <a:defRPr/>
            </a:pPr>
            <a:r>
              <a:rPr lang="en-US" b="1" dirty="0" smtClean="0"/>
              <a:t>Presentation III</a:t>
            </a:r>
          </a:p>
          <a:p>
            <a:pPr marL="854187" lvl="2" indent="-228204" defTabSz="912825" eaLnBrk="1" fontAlgn="auto" hangingPunct="1">
              <a:lnSpc>
                <a:spcPct val="120000"/>
              </a:lnSpc>
              <a:spcAft>
                <a:spcPts val="0"/>
              </a:spcAft>
              <a:buClr>
                <a:schemeClr val="accent6">
                  <a:lumMod val="50000"/>
                </a:schemeClr>
              </a:buClr>
              <a:defRPr/>
            </a:pPr>
            <a:r>
              <a:rPr lang="en-US" dirty="0" smtClean="0"/>
              <a:t>Speaker: Salman Khan</a:t>
            </a:r>
          </a:p>
          <a:p>
            <a:pPr marL="854187" lvl="2" indent="-228204" defTabSz="912825" eaLnBrk="1" fontAlgn="auto" hangingPunct="1">
              <a:lnSpc>
                <a:spcPct val="120000"/>
              </a:lnSpc>
              <a:spcAft>
                <a:spcPts val="0"/>
              </a:spcAft>
              <a:buClr>
                <a:schemeClr val="accent6">
                  <a:lumMod val="50000"/>
                </a:schemeClr>
              </a:buClr>
              <a:defRPr/>
            </a:pPr>
            <a:r>
              <a:rPr lang="en-US" dirty="0" smtClean="0"/>
              <a:t>Duration: 10 Minutes</a:t>
            </a:r>
          </a:p>
          <a:p>
            <a:pPr marL="854187" lvl="2" indent="-228204" defTabSz="912825" eaLnBrk="1" fontAlgn="auto" hangingPunct="1">
              <a:lnSpc>
                <a:spcPct val="120000"/>
              </a:lnSpc>
              <a:spcAft>
                <a:spcPts val="0"/>
              </a:spcAft>
              <a:buClr>
                <a:schemeClr val="accent6">
                  <a:lumMod val="50000"/>
                </a:schemeClr>
              </a:buClr>
              <a:defRPr/>
            </a:pPr>
            <a:r>
              <a:rPr lang="en-US" dirty="0" smtClean="0"/>
              <a:t>Subject: </a:t>
            </a:r>
            <a:r>
              <a:rPr lang="en-US" dirty="0"/>
              <a:t>Protecting Your Computer and its </a:t>
            </a:r>
            <a:r>
              <a:rPr lang="en-US" dirty="0" smtClean="0"/>
              <a:t>Data</a:t>
            </a:r>
            <a:endParaRPr lang="en-US" dirty="0"/>
          </a:p>
          <a:p>
            <a:pPr marL="575586" lvl="1" indent="-273843" defTabSz="912825" eaLnBrk="1" fontAlgn="auto" hangingPunct="1">
              <a:lnSpc>
                <a:spcPct val="120000"/>
              </a:lnSpc>
              <a:spcAft>
                <a:spcPts val="0"/>
              </a:spcAft>
              <a:buClr>
                <a:schemeClr val="accent6">
                  <a:lumMod val="50000"/>
                </a:schemeClr>
              </a:buClr>
              <a:defRPr/>
            </a:pPr>
            <a:r>
              <a:rPr lang="en-US" sz="2100" b="1" dirty="0"/>
              <a:t>Wrap-up</a:t>
            </a:r>
          </a:p>
          <a:p>
            <a:pPr marL="854317" lvl="2" indent="-273843" defTabSz="912825" eaLnBrk="1" fontAlgn="auto" hangingPunct="1">
              <a:lnSpc>
                <a:spcPct val="120000"/>
              </a:lnSpc>
              <a:spcAft>
                <a:spcPts val="0"/>
              </a:spcAft>
              <a:buClr>
                <a:schemeClr val="accent6">
                  <a:lumMod val="50000"/>
                </a:schemeClr>
              </a:buClr>
              <a:defRPr/>
            </a:pPr>
            <a:r>
              <a:rPr lang="en-US" dirty="0"/>
              <a:t>Speaker: </a:t>
            </a:r>
            <a:r>
              <a:rPr lang="en-US" dirty="0" smtClean="0"/>
              <a:t>Nermin Suljic</a:t>
            </a:r>
            <a:endParaRPr lang="en-US" sz="1600" dirty="0"/>
          </a:p>
          <a:p>
            <a:pPr marL="575586" lvl="1" indent="-273843" defTabSz="912825" eaLnBrk="1" fontAlgn="auto" hangingPunct="1">
              <a:lnSpc>
                <a:spcPct val="120000"/>
              </a:lnSpc>
              <a:spcAft>
                <a:spcPts val="0"/>
              </a:spcAft>
              <a:buClr>
                <a:schemeClr val="accent6">
                  <a:lumMod val="50000"/>
                </a:schemeClr>
              </a:buClr>
              <a:defRPr/>
            </a:pPr>
            <a:r>
              <a:rPr lang="en-US" sz="2100" b="1" dirty="0"/>
              <a:t>Q/A </a:t>
            </a:r>
            <a:r>
              <a:rPr lang="en-US" sz="1400" dirty="0" smtClean="0"/>
              <a:t>(5 </a:t>
            </a:r>
            <a:r>
              <a:rPr lang="en-US" sz="1400" dirty="0"/>
              <a:t>minutes)</a:t>
            </a:r>
          </a:p>
          <a:p>
            <a:pPr marL="854187" lvl="2" indent="-228204" defTabSz="912825" eaLnBrk="1" fontAlgn="auto" hangingPunct="1">
              <a:spcAft>
                <a:spcPts val="0"/>
              </a:spcAft>
              <a:buClr>
                <a:schemeClr val="accent6">
                  <a:lumMod val="50000"/>
                </a:schemeClr>
              </a:buClr>
              <a:defRPr/>
            </a:pPr>
            <a:endParaRPr lang="en-US" dirty="0" smtClean="0"/>
          </a:p>
        </p:txBody>
      </p:sp>
      <p:sp>
        <p:nvSpPr>
          <p:cNvPr id="65539" name="Title 2"/>
          <p:cNvSpPr>
            <a:spLocks noGrp="1"/>
          </p:cNvSpPr>
          <p:nvPr>
            <p:ph type="title"/>
          </p:nvPr>
        </p:nvSpPr>
        <p:spPr/>
        <p:txBody>
          <a:bodyPr/>
          <a:lstStyle/>
          <a:p>
            <a:pPr eaLnBrk="1" hangingPunct="1"/>
            <a:r>
              <a:rPr lang="en-US" smtClean="0"/>
              <a:t>Power Point Presentations</a:t>
            </a:r>
          </a:p>
        </p:txBody>
      </p:sp>
      <p:pic>
        <p:nvPicPr>
          <p:cNvPr id="65540" name="Picture 3" descr="C:\Users\rwani\AppData\Local\Microsoft\Windows\Temporary Internet Files\Content.IE5\P1N22RVY\MCj0433904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124200"/>
            <a:ext cx="2375663" cy="237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800">
                <a:solidFill>
                  <a:schemeClr val="tx1"/>
                </a:solidFill>
                <a:latin typeface="Arial" pitchFamily="34" charset="0"/>
              </a:defRPr>
            </a:lvl1pPr>
            <a:lvl2pPr marL="312365" indent="-120140" eaLnBrk="0" hangingPunct="0">
              <a:defRPr sz="1800">
                <a:solidFill>
                  <a:schemeClr val="tx1"/>
                </a:solidFill>
                <a:latin typeface="Arial" pitchFamily="34" charset="0"/>
              </a:defRPr>
            </a:lvl2pPr>
            <a:lvl3pPr marL="480562" indent="-96113" eaLnBrk="0" hangingPunct="0">
              <a:defRPr sz="1800">
                <a:solidFill>
                  <a:schemeClr val="tx1"/>
                </a:solidFill>
                <a:latin typeface="Arial" pitchFamily="34" charset="0"/>
              </a:defRPr>
            </a:lvl3pPr>
            <a:lvl4pPr marL="672786" indent="-96113" eaLnBrk="0" hangingPunct="0">
              <a:defRPr sz="1800">
                <a:solidFill>
                  <a:schemeClr val="tx1"/>
                </a:solidFill>
                <a:latin typeface="Arial" pitchFamily="34" charset="0"/>
              </a:defRPr>
            </a:lvl4pPr>
            <a:lvl5pPr marL="865010" indent="-96113" eaLnBrk="0" hangingPunct="0">
              <a:defRPr sz="1800">
                <a:solidFill>
                  <a:schemeClr val="tx1"/>
                </a:solidFill>
                <a:latin typeface="Arial" pitchFamily="34" charset="0"/>
              </a:defRPr>
            </a:lvl5pPr>
            <a:lvl6pPr marL="1057235" indent="-96113" defTabSz="911732" eaLnBrk="0" fontAlgn="base" hangingPunct="0">
              <a:spcBef>
                <a:spcPct val="0"/>
              </a:spcBef>
              <a:spcAft>
                <a:spcPct val="0"/>
              </a:spcAft>
              <a:defRPr sz="1800">
                <a:solidFill>
                  <a:schemeClr val="tx1"/>
                </a:solidFill>
                <a:latin typeface="Arial" pitchFamily="34" charset="0"/>
              </a:defRPr>
            </a:lvl6pPr>
            <a:lvl7pPr marL="1249459" indent="-96113" defTabSz="911732" eaLnBrk="0" fontAlgn="base" hangingPunct="0">
              <a:spcBef>
                <a:spcPct val="0"/>
              </a:spcBef>
              <a:spcAft>
                <a:spcPct val="0"/>
              </a:spcAft>
              <a:defRPr sz="1800">
                <a:solidFill>
                  <a:schemeClr val="tx1"/>
                </a:solidFill>
                <a:latin typeface="Arial" pitchFamily="34" charset="0"/>
              </a:defRPr>
            </a:lvl7pPr>
            <a:lvl8pPr marL="1441684" indent="-96113" defTabSz="911732" eaLnBrk="0" fontAlgn="base" hangingPunct="0">
              <a:spcBef>
                <a:spcPct val="0"/>
              </a:spcBef>
              <a:spcAft>
                <a:spcPct val="0"/>
              </a:spcAft>
              <a:defRPr sz="1800">
                <a:solidFill>
                  <a:schemeClr val="tx1"/>
                </a:solidFill>
                <a:latin typeface="Arial" pitchFamily="34" charset="0"/>
              </a:defRPr>
            </a:lvl8pPr>
            <a:lvl9pPr marL="1633909" indent="-96113" defTabSz="911732" eaLnBrk="0" fontAlgn="base" hangingPunct="0">
              <a:spcBef>
                <a:spcPct val="0"/>
              </a:spcBef>
              <a:spcAft>
                <a:spcPct val="0"/>
              </a:spcAft>
              <a:defRPr sz="1800">
                <a:solidFill>
                  <a:schemeClr val="tx1"/>
                </a:solidFill>
                <a:latin typeface="Arial" pitchFamily="34" charset="0"/>
              </a:defRPr>
            </a:lvl9pPr>
          </a:lstStyle>
          <a:p>
            <a:pPr defTabSz="911732" eaLnBrk="1" hangingPunct="1"/>
            <a:fld id="{CE763431-374E-4BA9-A9F6-2EEA399FA33A}" type="datetime1">
              <a:rPr lang="en-US" sz="1000">
                <a:solidFill>
                  <a:srgbClr val="1F497D"/>
                </a:solidFill>
              </a:rPr>
              <a:pPr defTabSz="911732" eaLnBrk="1" hangingPunct="1"/>
              <a:t>7/26/2019</a:t>
            </a:fld>
            <a:endParaRPr lang="en-US" sz="1000">
              <a:solidFill>
                <a:srgbClr val="1F497D"/>
              </a:solidFill>
            </a:endParaRPr>
          </a:p>
        </p:txBody>
      </p:sp>
    </p:spTree>
    <p:extLst>
      <p:ext uri="{BB962C8B-B14F-4D97-AF65-F5344CB8AC3E}">
        <p14:creationId xmlns:p14="http://schemas.microsoft.com/office/powerpoint/2010/main" val="123253410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909" y="2493169"/>
            <a:ext cx="7408538" cy="3450431"/>
          </a:xfrm>
        </p:spPr>
        <p:txBody>
          <a:bodyPr rtlCol="0">
            <a:normAutofit fontScale="70000" lnSpcReduction="20000"/>
          </a:bodyPr>
          <a:lstStyle/>
          <a:p>
            <a:pPr marL="342109" indent="-342109" defTabSz="912475" eaLnBrk="1" fontAlgn="auto" hangingPunct="1">
              <a:spcAft>
                <a:spcPts val="0"/>
              </a:spcAft>
              <a:buClr>
                <a:schemeClr val="accent6">
                  <a:lumMod val="50000"/>
                </a:schemeClr>
              </a:buClr>
              <a:buFontTx/>
              <a:buChar char="•"/>
              <a:defRPr/>
            </a:pPr>
            <a:r>
              <a:rPr lang="en-US" sz="2800" b="1" dirty="0" smtClean="0">
                <a:latin typeface="Calibri" pitchFamily="34" charset="0"/>
              </a:rPr>
              <a:t>Three </a:t>
            </a:r>
            <a:r>
              <a:rPr lang="en-US" sz="2800" b="1" dirty="0">
                <a:latin typeface="Calibri" pitchFamily="34" charset="0"/>
              </a:rPr>
              <a:t>types of authentication credentials.</a:t>
            </a:r>
          </a:p>
          <a:p>
            <a:pPr marL="741243" lvl="1" indent="-285090" defTabSz="912475" eaLnBrk="1" fontAlgn="auto" hangingPunct="1">
              <a:spcAft>
                <a:spcPts val="0"/>
              </a:spcAft>
              <a:buClr>
                <a:schemeClr val="accent6">
                  <a:lumMod val="50000"/>
                </a:schemeClr>
              </a:buClr>
              <a:buFontTx/>
              <a:buChar char="–"/>
              <a:defRPr/>
            </a:pPr>
            <a:r>
              <a:rPr lang="en-US" sz="2400" b="1" dirty="0" smtClean="0">
                <a:latin typeface="Calibri" pitchFamily="34" charset="0"/>
              </a:rPr>
              <a:t>UTHealth Username/Password: Identity </a:t>
            </a:r>
            <a:r>
              <a:rPr lang="en-US" sz="2400" b="1" dirty="0">
                <a:latin typeface="Calibri" pitchFamily="34" charset="0"/>
              </a:rPr>
              <a:t>Provider </a:t>
            </a:r>
            <a:r>
              <a:rPr lang="en-US" sz="2400" b="1" dirty="0" smtClean="0">
                <a:latin typeface="Calibri" pitchFamily="34" charset="0"/>
              </a:rPr>
              <a:t>Service (Shibboleth)</a:t>
            </a:r>
            <a:endParaRPr lang="en-US" sz="2400" b="1" dirty="0">
              <a:latin typeface="Calibri" pitchFamily="34" charset="0"/>
            </a:endParaRPr>
          </a:p>
          <a:p>
            <a:pPr marL="1140372" lvl="2" indent="-228116" defTabSz="912475" eaLnBrk="1" fontAlgn="auto" hangingPunct="1">
              <a:spcAft>
                <a:spcPts val="0"/>
              </a:spcAft>
              <a:buClr>
                <a:schemeClr val="accent6">
                  <a:lumMod val="50000"/>
                </a:schemeClr>
              </a:buClr>
              <a:buFontTx/>
              <a:buChar char="•"/>
              <a:defRPr/>
            </a:pPr>
            <a:r>
              <a:rPr lang="en-US" b="1" dirty="0">
                <a:latin typeface="Calibri" pitchFamily="34" charset="0"/>
              </a:rPr>
              <a:t>Low level of assurance (one-factor authentication)</a:t>
            </a:r>
          </a:p>
          <a:p>
            <a:pPr marL="1596521" lvl="3" indent="-228116" defTabSz="912475" eaLnBrk="1" fontAlgn="auto" hangingPunct="1">
              <a:spcAft>
                <a:spcPts val="0"/>
              </a:spcAft>
              <a:buClr>
                <a:schemeClr val="accent6">
                  <a:lumMod val="50000"/>
                </a:schemeClr>
              </a:buClr>
              <a:buFont typeface="Wingdings" pitchFamily="2" charset="2"/>
              <a:buChar char="v"/>
              <a:defRPr/>
            </a:pPr>
            <a:r>
              <a:rPr lang="en-US" sz="2000" b="1" dirty="0" smtClean="0">
                <a:latin typeface="Calibri" pitchFamily="34" charset="0"/>
              </a:rPr>
              <a:t>UTHealth </a:t>
            </a:r>
            <a:r>
              <a:rPr lang="en-US" sz="2000" b="1" dirty="0" err="1">
                <a:latin typeface="Calibri" pitchFamily="34" charset="0"/>
              </a:rPr>
              <a:t>userID</a:t>
            </a:r>
            <a:r>
              <a:rPr lang="en-US" sz="2000" b="1" dirty="0">
                <a:latin typeface="Calibri" pitchFamily="34" charset="0"/>
              </a:rPr>
              <a:t> (UID)  &amp; Password transmitted via Internet</a:t>
            </a:r>
          </a:p>
          <a:p>
            <a:pPr marL="1596521" lvl="3" indent="-228116" defTabSz="912475" eaLnBrk="1" fontAlgn="auto" hangingPunct="1">
              <a:spcAft>
                <a:spcPts val="0"/>
              </a:spcAft>
              <a:buClr>
                <a:schemeClr val="accent6">
                  <a:lumMod val="50000"/>
                </a:schemeClr>
              </a:buClr>
              <a:buFont typeface="Wingdings" pitchFamily="2" charset="2"/>
              <a:buChar char="v"/>
              <a:defRPr/>
            </a:pPr>
            <a:r>
              <a:rPr lang="en-US" sz="2000" b="1" dirty="0">
                <a:latin typeface="Calibri" pitchFamily="34" charset="0"/>
              </a:rPr>
              <a:t>Less functionality: Only for authentication of physical </a:t>
            </a:r>
            <a:r>
              <a:rPr lang="en-US" sz="2000" b="1" dirty="0" smtClean="0">
                <a:latin typeface="Calibri" pitchFamily="34" charset="0"/>
              </a:rPr>
              <a:t>identity</a:t>
            </a:r>
            <a:endParaRPr lang="en-US" b="1" dirty="0" smtClean="0">
              <a:latin typeface="Calibri" pitchFamily="34" charset="0"/>
            </a:endParaRPr>
          </a:p>
          <a:p>
            <a:pPr marL="741243" lvl="1" indent="-285090" defTabSz="912475" eaLnBrk="1" fontAlgn="auto" hangingPunct="1">
              <a:spcAft>
                <a:spcPts val="0"/>
              </a:spcAft>
              <a:buClr>
                <a:schemeClr val="accent6">
                  <a:lumMod val="50000"/>
                </a:schemeClr>
              </a:buClr>
              <a:buFontTx/>
              <a:buChar char="–"/>
              <a:defRPr/>
            </a:pPr>
            <a:r>
              <a:rPr lang="en-US" sz="2400" b="1" dirty="0" smtClean="0">
                <a:latin typeface="Calibri" pitchFamily="34" charset="0"/>
              </a:rPr>
              <a:t>UTH-Share (Google Suite For Education Collaborative System)</a:t>
            </a:r>
          </a:p>
          <a:p>
            <a:pPr marL="1078153" lvl="2" indent="-342900" defTabSz="912475" eaLnBrk="1" fontAlgn="auto" hangingPunct="1">
              <a:spcAft>
                <a:spcPts val="0"/>
              </a:spcAft>
              <a:buClr>
                <a:schemeClr val="accent6">
                  <a:lumMod val="50000"/>
                </a:schemeClr>
              </a:buClr>
              <a:buFont typeface="Wingdings" panose="05000000000000000000" pitchFamily="2" charset="2"/>
              <a:buChar char="§"/>
              <a:defRPr/>
            </a:pPr>
            <a:r>
              <a:rPr lang="en-US" b="1" dirty="0" smtClean="0">
                <a:latin typeface="Calibri" pitchFamily="34" charset="0"/>
              </a:rPr>
              <a:t>UTHealth userid@uth.edu e.g. </a:t>
            </a:r>
            <a:r>
              <a:rPr lang="en-US" b="1" dirty="0" smtClean="0">
                <a:latin typeface="Calibri" pitchFamily="34" charset="0"/>
                <a:hlinkClick r:id="rId2"/>
              </a:rPr>
              <a:t>wweems@uth.edu</a:t>
            </a:r>
            <a:endParaRPr lang="en-US" b="1" dirty="0" smtClean="0">
              <a:latin typeface="Calibri" pitchFamily="34" charset="0"/>
            </a:endParaRPr>
          </a:p>
          <a:p>
            <a:pPr marL="1078153" lvl="2" indent="-342900" defTabSz="912475" eaLnBrk="1" fontAlgn="auto" hangingPunct="1">
              <a:spcAft>
                <a:spcPts val="0"/>
              </a:spcAft>
              <a:buClr>
                <a:schemeClr val="accent6">
                  <a:lumMod val="50000"/>
                </a:schemeClr>
              </a:buClr>
              <a:buFont typeface="Wingdings" panose="05000000000000000000" pitchFamily="2" charset="2"/>
              <a:buChar char="§"/>
              <a:defRPr/>
            </a:pPr>
            <a:r>
              <a:rPr lang="en-US" b="1" dirty="0" smtClean="0">
                <a:latin typeface="Calibri" pitchFamily="34" charset="0"/>
              </a:rPr>
              <a:t>Can be upgraded to two-factor authentication </a:t>
            </a:r>
          </a:p>
          <a:p>
            <a:pPr marL="741243" lvl="1" indent="-285090" defTabSz="912475" eaLnBrk="1" fontAlgn="auto" hangingPunct="1">
              <a:spcAft>
                <a:spcPts val="0"/>
              </a:spcAft>
              <a:buClr>
                <a:schemeClr val="accent6">
                  <a:lumMod val="50000"/>
                </a:schemeClr>
              </a:buClr>
              <a:buFontTx/>
              <a:buChar char="–"/>
              <a:defRPr/>
            </a:pPr>
            <a:r>
              <a:rPr lang="en-US" sz="2400" b="1" dirty="0" smtClean="0">
                <a:latin typeface="Calibri" pitchFamily="34" charset="0"/>
              </a:rPr>
              <a:t>Digital </a:t>
            </a:r>
            <a:r>
              <a:rPr lang="en-US" sz="2400" b="1" dirty="0">
                <a:latin typeface="Calibri" pitchFamily="34" charset="0"/>
              </a:rPr>
              <a:t>ID on </a:t>
            </a:r>
            <a:r>
              <a:rPr lang="en-US" sz="2400" b="1" dirty="0" err="1">
                <a:latin typeface="Calibri" pitchFamily="34" charset="0"/>
              </a:rPr>
              <a:t>eToken</a:t>
            </a:r>
            <a:r>
              <a:rPr lang="en-US" sz="2400" b="1" dirty="0">
                <a:latin typeface="Calibri" pitchFamily="34" charset="0"/>
              </a:rPr>
              <a:t> (two-factor authentication)</a:t>
            </a:r>
          </a:p>
          <a:p>
            <a:pPr marL="1140372" lvl="2" indent="-228116" defTabSz="912475" eaLnBrk="1" fontAlgn="auto" hangingPunct="1">
              <a:spcAft>
                <a:spcPts val="0"/>
              </a:spcAft>
              <a:buClr>
                <a:schemeClr val="accent6">
                  <a:lumMod val="50000"/>
                </a:schemeClr>
              </a:buClr>
              <a:buFontTx/>
              <a:buChar char="•"/>
              <a:defRPr/>
            </a:pPr>
            <a:r>
              <a:rPr lang="en-US" b="1" dirty="0">
                <a:latin typeface="Calibri" pitchFamily="34" charset="0"/>
              </a:rPr>
              <a:t>High level of assurance – some thing you know and have</a:t>
            </a:r>
          </a:p>
          <a:p>
            <a:pPr marL="1596521" lvl="3" indent="-228116" defTabSz="912475" eaLnBrk="1" fontAlgn="auto" hangingPunct="1">
              <a:spcAft>
                <a:spcPts val="0"/>
              </a:spcAft>
              <a:buClr>
                <a:schemeClr val="accent6">
                  <a:lumMod val="50000"/>
                </a:schemeClr>
              </a:buClr>
              <a:buFontTx/>
              <a:buChar char="–"/>
              <a:defRPr/>
            </a:pPr>
            <a:r>
              <a:rPr lang="en-US" sz="2000" b="1" dirty="0">
                <a:latin typeface="Calibri" pitchFamily="34" charset="0"/>
              </a:rPr>
              <a:t>Password only goes to e-token</a:t>
            </a:r>
          </a:p>
          <a:p>
            <a:pPr marL="1596521" lvl="3" indent="-228116" defTabSz="912475" eaLnBrk="1" fontAlgn="auto" hangingPunct="1">
              <a:spcAft>
                <a:spcPts val="0"/>
              </a:spcAft>
              <a:buClr>
                <a:schemeClr val="accent6">
                  <a:lumMod val="50000"/>
                </a:schemeClr>
              </a:buClr>
              <a:buFontTx/>
              <a:buChar char="–"/>
              <a:defRPr/>
            </a:pPr>
            <a:r>
              <a:rPr lang="en-US" sz="2000" b="1" dirty="0">
                <a:latin typeface="Calibri" pitchFamily="34" charset="0"/>
              </a:rPr>
              <a:t>Only the e-Token owner, i.e. you, can manage password</a:t>
            </a:r>
          </a:p>
          <a:p>
            <a:pPr marL="1140372" lvl="2" indent="-228116" defTabSz="912475" eaLnBrk="1" fontAlgn="auto" hangingPunct="1">
              <a:spcAft>
                <a:spcPts val="0"/>
              </a:spcAft>
              <a:buClr>
                <a:schemeClr val="accent6">
                  <a:lumMod val="50000"/>
                </a:schemeClr>
              </a:buClr>
              <a:buFontTx/>
              <a:buChar char="•"/>
              <a:defRPr/>
            </a:pPr>
            <a:r>
              <a:rPr lang="en-US" b="1" dirty="0">
                <a:latin typeface="Calibri" pitchFamily="34" charset="0"/>
              </a:rPr>
              <a:t>More functionality (e.g. authentication as well as digital </a:t>
            </a:r>
            <a:r>
              <a:rPr lang="en-US" b="1" dirty="0" smtClean="0">
                <a:latin typeface="Calibri" pitchFamily="34" charset="0"/>
              </a:rPr>
              <a:t>signatures</a:t>
            </a:r>
            <a:r>
              <a:rPr lang="en-US" b="1" dirty="0">
                <a:latin typeface="Calibri" pitchFamily="34" charset="0"/>
              </a:rPr>
              <a:t>)</a:t>
            </a:r>
          </a:p>
          <a:p>
            <a:pPr marL="273737" indent="-273737" defTabSz="912475" eaLnBrk="1" fontAlgn="auto" hangingPunct="1">
              <a:spcAft>
                <a:spcPts val="0"/>
              </a:spcAft>
              <a:defRPr/>
            </a:pPr>
            <a:endParaRPr lang="en-US" dirty="0"/>
          </a:p>
        </p:txBody>
      </p:sp>
      <p:sp>
        <p:nvSpPr>
          <p:cNvPr id="93187"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800">
                <a:solidFill>
                  <a:schemeClr val="tx1"/>
                </a:solidFill>
                <a:latin typeface="Arial" pitchFamily="34" charset="0"/>
              </a:defRPr>
            </a:lvl1pPr>
            <a:lvl2pPr marL="312365" indent="-120140" eaLnBrk="0" hangingPunct="0">
              <a:defRPr sz="1800">
                <a:solidFill>
                  <a:schemeClr val="tx1"/>
                </a:solidFill>
                <a:latin typeface="Arial" pitchFamily="34" charset="0"/>
              </a:defRPr>
            </a:lvl2pPr>
            <a:lvl3pPr marL="480562" indent="-96113" eaLnBrk="0" hangingPunct="0">
              <a:defRPr sz="1800">
                <a:solidFill>
                  <a:schemeClr val="tx1"/>
                </a:solidFill>
                <a:latin typeface="Arial" pitchFamily="34" charset="0"/>
              </a:defRPr>
            </a:lvl3pPr>
            <a:lvl4pPr marL="672786" indent="-96113" eaLnBrk="0" hangingPunct="0">
              <a:defRPr sz="1800">
                <a:solidFill>
                  <a:schemeClr val="tx1"/>
                </a:solidFill>
                <a:latin typeface="Arial" pitchFamily="34" charset="0"/>
              </a:defRPr>
            </a:lvl4pPr>
            <a:lvl5pPr marL="865010" indent="-96113" eaLnBrk="0" hangingPunct="0">
              <a:defRPr sz="1800">
                <a:solidFill>
                  <a:schemeClr val="tx1"/>
                </a:solidFill>
                <a:latin typeface="Arial" pitchFamily="34" charset="0"/>
              </a:defRPr>
            </a:lvl5pPr>
            <a:lvl6pPr marL="1057235" indent="-96113" defTabSz="911732" eaLnBrk="0" fontAlgn="base" hangingPunct="0">
              <a:spcBef>
                <a:spcPct val="0"/>
              </a:spcBef>
              <a:spcAft>
                <a:spcPct val="0"/>
              </a:spcAft>
              <a:defRPr sz="1800">
                <a:solidFill>
                  <a:schemeClr val="tx1"/>
                </a:solidFill>
                <a:latin typeface="Arial" pitchFamily="34" charset="0"/>
              </a:defRPr>
            </a:lvl6pPr>
            <a:lvl7pPr marL="1249459" indent="-96113" defTabSz="911732" eaLnBrk="0" fontAlgn="base" hangingPunct="0">
              <a:spcBef>
                <a:spcPct val="0"/>
              </a:spcBef>
              <a:spcAft>
                <a:spcPct val="0"/>
              </a:spcAft>
              <a:defRPr sz="1800">
                <a:solidFill>
                  <a:schemeClr val="tx1"/>
                </a:solidFill>
                <a:latin typeface="Arial" pitchFamily="34" charset="0"/>
              </a:defRPr>
            </a:lvl7pPr>
            <a:lvl8pPr marL="1441684" indent="-96113" defTabSz="911732" eaLnBrk="0" fontAlgn="base" hangingPunct="0">
              <a:spcBef>
                <a:spcPct val="0"/>
              </a:spcBef>
              <a:spcAft>
                <a:spcPct val="0"/>
              </a:spcAft>
              <a:defRPr sz="1800">
                <a:solidFill>
                  <a:schemeClr val="tx1"/>
                </a:solidFill>
                <a:latin typeface="Arial" pitchFamily="34" charset="0"/>
              </a:defRPr>
            </a:lvl8pPr>
            <a:lvl9pPr marL="1633909" indent="-96113" defTabSz="911732" eaLnBrk="0" fontAlgn="base" hangingPunct="0">
              <a:spcBef>
                <a:spcPct val="0"/>
              </a:spcBef>
              <a:spcAft>
                <a:spcPct val="0"/>
              </a:spcAft>
              <a:defRPr sz="1800">
                <a:solidFill>
                  <a:schemeClr val="tx1"/>
                </a:solidFill>
                <a:latin typeface="Arial" pitchFamily="34" charset="0"/>
              </a:defRPr>
            </a:lvl9pPr>
          </a:lstStyle>
          <a:p>
            <a:pPr marL="0" marR="0" lvl="0" indent="0" algn="r" defTabSz="911732" rtl="0" eaLnBrk="1" fontAlgn="base" latinLnBrk="0" hangingPunct="1">
              <a:lnSpc>
                <a:spcPct val="100000"/>
              </a:lnSpc>
              <a:spcBef>
                <a:spcPct val="0"/>
              </a:spcBef>
              <a:spcAft>
                <a:spcPct val="0"/>
              </a:spcAft>
              <a:buClrTx/>
              <a:buSzTx/>
              <a:buFontTx/>
              <a:buNone/>
              <a:tabLst/>
              <a:defRPr/>
            </a:pPr>
            <a:fld id="{C5E673F3-1954-4B75-B2F5-216E761BCB76}" type="datetime1">
              <a:rPr kumimoji="0" lang="en-US" sz="1000" b="0" i="0" u="none" strike="noStrike" kern="1200" cap="none" spc="0" normalizeH="0" baseline="0" noProof="0">
                <a:ln>
                  <a:noFill/>
                </a:ln>
                <a:solidFill>
                  <a:srgbClr val="1F497D"/>
                </a:solidFill>
                <a:effectLst/>
                <a:uLnTx/>
                <a:uFillTx/>
                <a:latin typeface="Arial" pitchFamily="34" charset="0"/>
                <a:ea typeface="+mn-ea"/>
                <a:cs typeface="+mn-cs"/>
              </a:rPr>
              <a:pPr marL="0" marR="0" lvl="0" indent="0" algn="r" defTabSz="911732" rtl="0" eaLnBrk="1" fontAlgn="base" latinLnBrk="0" hangingPunct="1">
                <a:lnSpc>
                  <a:spcPct val="100000"/>
                </a:lnSpc>
                <a:spcBef>
                  <a:spcPct val="0"/>
                </a:spcBef>
                <a:spcAft>
                  <a:spcPct val="0"/>
                </a:spcAft>
                <a:buClrTx/>
                <a:buSzTx/>
                <a:buFontTx/>
                <a:buNone/>
                <a:tabLst/>
                <a:defRPr/>
              </a:pPr>
              <a:t>7/26/2019</a:t>
            </a:fld>
            <a:endParaRPr kumimoji="0" lang="en-US" sz="1000" b="0" i="0" u="none" strike="noStrike" kern="1200" cap="none" spc="0" normalizeH="0" baseline="0" noProof="0">
              <a:ln>
                <a:noFill/>
              </a:ln>
              <a:solidFill>
                <a:srgbClr val="1F497D"/>
              </a:solidFill>
              <a:effectLst/>
              <a:uLnTx/>
              <a:uFillTx/>
              <a:latin typeface="Arial" pitchFamily="34" charset="0"/>
              <a:ea typeface="+mn-ea"/>
              <a:cs typeface="+mn-cs"/>
            </a:endParaRPr>
          </a:p>
        </p:txBody>
      </p:sp>
      <p:sp>
        <p:nvSpPr>
          <p:cNvPr id="93188" name="Title 3"/>
          <p:cNvSpPr>
            <a:spLocks noGrp="1"/>
          </p:cNvSpPr>
          <p:nvPr>
            <p:ph type="title"/>
          </p:nvPr>
        </p:nvSpPr>
        <p:spPr/>
        <p:txBody>
          <a:bodyPr/>
          <a:lstStyle/>
          <a:p>
            <a:pPr eaLnBrk="1" hangingPunct="1"/>
            <a:r>
              <a:rPr lang="en-US" sz="4000" b="1" dirty="0" smtClean="0">
                <a:solidFill>
                  <a:schemeClr val="bg1"/>
                </a:solidFill>
              </a:rPr>
              <a:t>UTHealth </a:t>
            </a:r>
            <a:r>
              <a:rPr lang="en-US" sz="4000" b="1" dirty="0">
                <a:solidFill>
                  <a:schemeClr val="bg1"/>
                </a:solidFill>
              </a:rPr>
              <a:t>Strategic Authentication Goals</a:t>
            </a:r>
            <a:endParaRPr lang="en-US" sz="4000" dirty="0">
              <a:solidFill>
                <a:schemeClr val="bg1"/>
              </a:solidFill>
            </a:endParaRPr>
          </a:p>
        </p:txBody>
      </p:sp>
    </p:spTree>
    <p:extLst>
      <p:ext uri="{BB962C8B-B14F-4D97-AF65-F5344CB8AC3E}">
        <p14:creationId xmlns:p14="http://schemas.microsoft.com/office/powerpoint/2010/main" val="23204921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lnSpcReduction="10000"/>
          </a:bodyPr>
          <a:lstStyle/>
          <a:p>
            <a:pPr marL="273737" indent="-273737" defTabSz="912475" eaLnBrk="1" fontAlgn="auto" hangingPunct="1">
              <a:lnSpc>
                <a:spcPct val="90000"/>
              </a:lnSpc>
              <a:spcAft>
                <a:spcPts val="0"/>
              </a:spcAft>
              <a:buClr>
                <a:schemeClr val="accent6">
                  <a:lumMod val="50000"/>
                </a:schemeClr>
              </a:buClr>
              <a:buFont typeface="Arial" pitchFamily="34" charset="0"/>
              <a:buChar char="•"/>
              <a:defRPr/>
            </a:pPr>
            <a:r>
              <a:rPr lang="en-US" b="1" dirty="0"/>
              <a:t>Digital Signatures</a:t>
            </a:r>
            <a:r>
              <a:rPr lang="en-US" dirty="0"/>
              <a:t> </a:t>
            </a:r>
          </a:p>
          <a:p>
            <a:pPr marL="798264" lvl="1" indent="-342109" defTabSz="912475" eaLnBrk="1" fontAlgn="auto" hangingPunct="1">
              <a:lnSpc>
                <a:spcPct val="90000"/>
              </a:lnSpc>
              <a:spcAft>
                <a:spcPts val="0"/>
              </a:spcAft>
              <a:buClr>
                <a:schemeClr val="accent6">
                  <a:lumMod val="50000"/>
                </a:schemeClr>
              </a:buClr>
              <a:buFont typeface="Candara" pitchFamily="34" charset="0"/>
              <a:buChar char="–"/>
              <a:defRPr/>
            </a:pPr>
            <a:r>
              <a:rPr lang="en-US" sz="2000" dirty="0"/>
              <a:t>authenticates senders</a:t>
            </a:r>
          </a:p>
          <a:p>
            <a:pPr marL="798264" lvl="1" indent="-342109" defTabSz="912475" eaLnBrk="1" fontAlgn="auto" hangingPunct="1">
              <a:lnSpc>
                <a:spcPct val="90000"/>
              </a:lnSpc>
              <a:spcAft>
                <a:spcPts val="0"/>
              </a:spcAft>
              <a:buClr>
                <a:schemeClr val="accent6">
                  <a:lumMod val="50000"/>
                </a:schemeClr>
              </a:buClr>
              <a:buFont typeface="Candara" pitchFamily="34" charset="0"/>
              <a:buChar char="–"/>
              <a:defRPr/>
            </a:pPr>
            <a:r>
              <a:rPr lang="en-US" sz="2000" dirty="0"/>
              <a:t>guarantees that messages are unaltered (message integrity)</a:t>
            </a:r>
          </a:p>
          <a:p>
            <a:pPr marL="798264" lvl="1" indent="-342109" defTabSz="912475" eaLnBrk="1" fontAlgn="auto" hangingPunct="1">
              <a:lnSpc>
                <a:spcPct val="90000"/>
              </a:lnSpc>
              <a:spcAft>
                <a:spcPts val="0"/>
              </a:spcAft>
              <a:buClr>
                <a:schemeClr val="accent6">
                  <a:lumMod val="50000"/>
                </a:schemeClr>
              </a:buClr>
              <a:buFont typeface="Candara" pitchFamily="34" charset="0"/>
              <a:buChar char="–"/>
              <a:defRPr/>
            </a:pPr>
            <a:r>
              <a:rPr lang="en-US" sz="2000" dirty="0"/>
              <a:t>provides for non-repudiation</a:t>
            </a:r>
          </a:p>
          <a:p>
            <a:pPr marL="798264" lvl="1" indent="-342109" defTabSz="912475" eaLnBrk="1" fontAlgn="auto" hangingPunct="1">
              <a:lnSpc>
                <a:spcPct val="90000"/>
              </a:lnSpc>
              <a:spcAft>
                <a:spcPts val="0"/>
              </a:spcAft>
              <a:buClr>
                <a:schemeClr val="accent6">
                  <a:lumMod val="50000"/>
                </a:schemeClr>
              </a:buClr>
              <a:buFont typeface="Candara" pitchFamily="34" charset="0"/>
              <a:buChar char="–"/>
              <a:defRPr/>
            </a:pPr>
            <a:r>
              <a:rPr lang="en-US" sz="2000" dirty="0"/>
              <a:t>legal signature with the United States</a:t>
            </a:r>
          </a:p>
          <a:p>
            <a:pPr marL="273737" indent="-273737" defTabSz="912475" eaLnBrk="1" fontAlgn="auto" hangingPunct="1">
              <a:lnSpc>
                <a:spcPct val="90000"/>
              </a:lnSpc>
              <a:spcAft>
                <a:spcPts val="0"/>
              </a:spcAft>
              <a:buClr>
                <a:schemeClr val="accent6">
                  <a:lumMod val="50000"/>
                </a:schemeClr>
              </a:buClr>
              <a:buFont typeface="Arial" pitchFamily="34" charset="0"/>
              <a:buChar char="•"/>
              <a:defRPr/>
            </a:pPr>
            <a:r>
              <a:rPr lang="en-US" b="1" dirty="0"/>
              <a:t>Encryption of e-mail and electronic documents</a:t>
            </a:r>
          </a:p>
          <a:p>
            <a:pPr marL="798264" lvl="1" indent="-342109" defTabSz="912475" eaLnBrk="1" fontAlgn="auto" hangingPunct="1">
              <a:lnSpc>
                <a:spcPct val="90000"/>
              </a:lnSpc>
              <a:spcAft>
                <a:spcPts val="0"/>
              </a:spcAft>
              <a:buClr>
                <a:schemeClr val="accent6">
                  <a:lumMod val="50000"/>
                </a:schemeClr>
              </a:buClr>
              <a:buFont typeface="Candara" pitchFamily="34" charset="0"/>
              <a:buChar char="–"/>
              <a:defRPr/>
            </a:pPr>
            <a:r>
              <a:rPr lang="en-US" sz="2000" dirty="0"/>
              <a:t>Provides confidentiality of e-mail when required</a:t>
            </a:r>
          </a:p>
          <a:p>
            <a:pPr marL="273737" indent="-273737" defTabSz="912475" eaLnBrk="1" fontAlgn="auto" hangingPunct="1">
              <a:lnSpc>
                <a:spcPct val="90000"/>
              </a:lnSpc>
              <a:spcAft>
                <a:spcPts val="0"/>
              </a:spcAft>
              <a:buClr>
                <a:schemeClr val="accent6">
                  <a:lumMod val="50000"/>
                </a:schemeClr>
              </a:buClr>
              <a:buFont typeface="Arial" pitchFamily="34" charset="0"/>
              <a:buChar char="•"/>
              <a:defRPr/>
            </a:pPr>
            <a:r>
              <a:rPr lang="en-US" b="1" dirty="0"/>
              <a:t>Digitally Signing On-line Forms</a:t>
            </a:r>
          </a:p>
          <a:p>
            <a:pPr marL="273737" indent="-273737" defTabSz="912475" eaLnBrk="1" fontAlgn="auto" hangingPunct="1">
              <a:lnSpc>
                <a:spcPct val="90000"/>
              </a:lnSpc>
              <a:spcAft>
                <a:spcPts val="0"/>
              </a:spcAft>
              <a:buClr>
                <a:schemeClr val="accent6">
                  <a:lumMod val="50000"/>
                </a:schemeClr>
              </a:buClr>
              <a:buFont typeface="Arial" pitchFamily="34" charset="0"/>
              <a:buChar char="•"/>
              <a:defRPr/>
            </a:pPr>
            <a:r>
              <a:rPr lang="en-US" b="1" dirty="0"/>
              <a:t>Strong Authentication for Access Control</a:t>
            </a:r>
          </a:p>
        </p:txBody>
      </p:sp>
      <p:sp>
        <p:nvSpPr>
          <p:cNvPr id="99331"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800">
                <a:solidFill>
                  <a:schemeClr val="tx1"/>
                </a:solidFill>
                <a:latin typeface="Arial" pitchFamily="34" charset="0"/>
              </a:defRPr>
            </a:lvl1pPr>
            <a:lvl2pPr marL="312365" indent="-120140" eaLnBrk="0" hangingPunct="0">
              <a:defRPr sz="1800">
                <a:solidFill>
                  <a:schemeClr val="tx1"/>
                </a:solidFill>
                <a:latin typeface="Arial" pitchFamily="34" charset="0"/>
              </a:defRPr>
            </a:lvl2pPr>
            <a:lvl3pPr marL="480562" indent="-96113" eaLnBrk="0" hangingPunct="0">
              <a:defRPr sz="1800">
                <a:solidFill>
                  <a:schemeClr val="tx1"/>
                </a:solidFill>
                <a:latin typeface="Arial" pitchFamily="34" charset="0"/>
              </a:defRPr>
            </a:lvl3pPr>
            <a:lvl4pPr marL="672786" indent="-96113" eaLnBrk="0" hangingPunct="0">
              <a:defRPr sz="1800">
                <a:solidFill>
                  <a:schemeClr val="tx1"/>
                </a:solidFill>
                <a:latin typeface="Arial" pitchFamily="34" charset="0"/>
              </a:defRPr>
            </a:lvl4pPr>
            <a:lvl5pPr marL="865010" indent="-96113" eaLnBrk="0" hangingPunct="0">
              <a:defRPr sz="1800">
                <a:solidFill>
                  <a:schemeClr val="tx1"/>
                </a:solidFill>
                <a:latin typeface="Arial" pitchFamily="34" charset="0"/>
              </a:defRPr>
            </a:lvl5pPr>
            <a:lvl6pPr marL="1057235" indent="-96113" defTabSz="911732" eaLnBrk="0" fontAlgn="base" hangingPunct="0">
              <a:spcBef>
                <a:spcPct val="0"/>
              </a:spcBef>
              <a:spcAft>
                <a:spcPct val="0"/>
              </a:spcAft>
              <a:defRPr sz="1800">
                <a:solidFill>
                  <a:schemeClr val="tx1"/>
                </a:solidFill>
                <a:latin typeface="Arial" pitchFamily="34" charset="0"/>
              </a:defRPr>
            </a:lvl6pPr>
            <a:lvl7pPr marL="1249459" indent="-96113" defTabSz="911732" eaLnBrk="0" fontAlgn="base" hangingPunct="0">
              <a:spcBef>
                <a:spcPct val="0"/>
              </a:spcBef>
              <a:spcAft>
                <a:spcPct val="0"/>
              </a:spcAft>
              <a:defRPr sz="1800">
                <a:solidFill>
                  <a:schemeClr val="tx1"/>
                </a:solidFill>
                <a:latin typeface="Arial" pitchFamily="34" charset="0"/>
              </a:defRPr>
            </a:lvl7pPr>
            <a:lvl8pPr marL="1441684" indent="-96113" defTabSz="911732" eaLnBrk="0" fontAlgn="base" hangingPunct="0">
              <a:spcBef>
                <a:spcPct val="0"/>
              </a:spcBef>
              <a:spcAft>
                <a:spcPct val="0"/>
              </a:spcAft>
              <a:defRPr sz="1800">
                <a:solidFill>
                  <a:schemeClr val="tx1"/>
                </a:solidFill>
                <a:latin typeface="Arial" pitchFamily="34" charset="0"/>
              </a:defRPr>
            </a:lvl8pPr>
            <a:lvl9pPr marL="1633909" indent="-96113" defTabSz="911732" eaLnBrk="0" fontAlgn="base" hangingPunct="0">
              <a:spcBef>
                <a:spcPct val="0"/>
              </a:spcBef>
              <a:spcAft>
                <a:spcPct val="0"/>
              </a:spcAft>
              <a:defRPr sz="1800">
                <a:solidFill>
                  <a:schemeClr val="tx1"/>
                </a:solidFill>
                <a:latin typeface="Arial" pitchFamily="34" charset="0"/>
              </a:defRPr>
            </a:lvl9pPr>
          </a:lstStyle>
          <a:p>
            <a:pPr marL="0" marR="0" lvl="0" indent="0" algn="r" defTabSz="911732" rtl="0" eaLnBrk="1" fontAlgn="base" latinLnBrk="0" hangingPunct="1">
              <a:lnSpc>
                <a:spcPct val="100000"/>
              </a:lnSpc>
              <a:spcBef>
                <a:spcPct val="0"/>
              </a:spcBef>
              <a:spcAft>
                <a:spcPct val="0"/>
              </a:spcAft>
              <a:buClrTx/>
              <a:buSzTx/>
              <a:buFontTx/>
              <a:buNone/>
              <a:tabLst/>
              <a:defRPr/>
            </a:pPr>
            <a:fld id="{A3A233CE-ECEE-4D48-801D-F7D69DDC4846}" type="datetime1">
              <a:rPr kumimoji="0" lang="en-US" sz="1000" b="0" i="0" u="none" strike="noStrike" kern="1200" cap="none" spc="0" normalizeH="0" baseline="0" noProof="0">
                <a:ln>
                  <a:noFill/>
                </a:ln>
                <a:solidFill>
                  <a:srgbClr val="1F497D"/>
                </a:solidFill>
                <a:effectLst/>
                <a:uLnTx/>
                <a:uFillTx/>
                <a:latin typeface="Arial" pitchFamily="34" charset="0"/>
                <a:ea typeface="+mn-ea"/>
                <a:cs typeface="+mn-cs"/>
              </a:rPr>
              <a:pPr marL="0" marR="0" lvl="0" indent="0" algn="r" defTabSz="911732" rtl="0" eaLnBrk="1" fontAlgn="base" latinLnBrk="0" hangingPunct="1">
                <a:lnSpc>
                  <a:spcPct val="100000"/>
                </a:lnSpc>
                <a:spcBef>
                  <a:spcPct val="0"/>
                </a:spcBef>
                <a:spcAft>
                  <a:spcPct val="0"/>
                </a:spcAft>
                <a:buClrTx/>
                <a:buSzTx/>
                <a:buFontTx/>
                <a:buNone/>
                <a:tabLst/>
                <a:defRPr/>
              </a:pPr>
              <a:t>7/26/2019</a:t>
            </a:fld>
            <a:endParaRPr kumimoji="0" lang="en-US" sz="1000" b="0" i="0" u="none" strike="noStrike" kern="1200" cap="none" spc="0" normalizeH="0" baseline="0" noProof="0">
              <a:ln>
                <a:noFill/>
              </a:ln>
              <a:solidFill>
                <a:srgbClr val="1F497D"/>
              </a:solidFill>
              <a:effectLst/>
              <a:uLnTx/>
              <a:uFillTx/>
              <a:latin typeface="Arial" pitchFamily="34" charset="0"/>
              <a:ea typeface="+mn-ea"/>
              <a:cs typeface="+mn-cs"/>
            </a:endParaRPr>
          </a:p>
        </p:txBody>
      </p:sp>
      <p:sp>
        <p:nvSpPr>
          <p:cNvPr id="99332" name="Title 3"/>
          <p:cNvSpPr>
            <a:spLocks noGrp="1"/>
          </p:cNvSpPr>
          <p:nvPr>
            <p:ph type="title"/>
          </p:nvPr>
        </p:nvSpPr>
        <p:spPr/>
        <p:txBody>
          <a:bodyPr/>
          <a:lstStyle/>
          <a:p>
            <a:pPr eaLnBrk="1" hangingPunct="1"/>
            <a:r>
              <a:rPr lang="en-US" sz="4000" b="1">
                <a:solidFill>
                  <a:schemeClr val="bg1"/>
                </a:solidFill>
              </a:rPr>
              <a:t>Using Public Key digital IDs (DIDs)</a:t>
            </a:r>
            <a:endParaRPr lang="en-US" sz="4000">
              <a:solidFill>
                <a:schemeClr val="bg1"/>
              </a:solidFill>
            </a:endParaRPr>
          </a:p>
        </p:txBody>
      </p:sp>
    </p:spTree>
    <p:extLst>
      <p:ext uri="{BB962C8B-B14F-4D97-AF65-F5344CB8AC3E}">
        <p14:creationId xmlns:p14="http://schemas.microsoft.com/office/powerpoint/2010/main" val="34167112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weems\Desktop\Bill\Digital Signa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97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37990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wweems\Desktop\Bill\Valid Digital Signa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97" y="685800"/>
            <a:ext cx="865730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83762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41" y="347662"/>
            <a:ext cx="8229719" cy="1252538"/>
          </a:xfrm>
        </p:spPr>
        <p:txBody>
          <a:bodyPr>
            <a:normAutofit fontScale="90000"/>
          </a:bodyPr>
          <a:lstStyle/>
          <a:p>
            <a:r>
              <a:rPr lang="en-US" b="1" dirty="0" smtClean="0">
                <a:solidFill>
                  <a:schemeClr val="bg1"/>
                </a:solidFill>
              </a:rPr>
              <a:t>Value of Public Authentication Credentials with Public Identifiers</a:t>
            </a:r>
            <a:endParaRPr lang="en-US" b="1" dirty="0">
              <a:solidFill>
                <a:schemeClr val="bg1"/>
              </a:solidFill>
            </a:endParaRPr>
          </a:p>
        </p:txBody>
      </p:sp>
      <p:sp>
        <p:nvSpPr>
          <p:cNvPr id="3" name="Content Placeholder 2"/>
          <p:cNvSpPr>
            <a:spLocks noGrp="1"/>
          </p:cNvSpPr>
          <p:nvPr>
            <p:ph idx="1"/>
          </p:nvPr>
        </p:nvSpPr>
        <p:spPr>
          <a:xfrm>
            <a:off x="304800" y="2590800"/>
            <a:ext cx="8382000" cy="3581400"/>
          </a:xfrm>
        </p:spPr>
        <p:txBody>
          <a:bodyPr>
            <a:normAutofit/>
          </a:bodyPr>
          <a:lstStyle/>
          <a:p>
            <a:pPr marL="514350" indent="-514350">
              <a:buClr>
                <a:srgbClr val="C00000"/>
              </a:buClr>
            </a:pPr>
            <a:r>
              <a:rPr lang="en-US" b="1" dirty="0" smtClean="0"/>
              <a:t>A presenter’s physical identity is immediately known to any party accepting the credential!</a:t>
            </a:r>
          </a:p>
          <a:p>
            <a:pPr marL="514350" indent="-514350">
              <a:buClr>
                <a:srgbClr val="C00000"/>
              </a:buClr>
            </a:pPr>
            <a:r>
              <a:rPr lang="en-US" b="1" dirty="0" smtClean="0"/>
              <a:t>Risk of identity theft becomes very unlikely!</a:t>
            </a:r>
          </a:p>
          <a:p>
            <a:pPr marL="514350" indent="-514350">
              <a:buClr>
                <a:srgbClr val="C00000"/>
              </a:buClr>
            </a:pPr>
            <a:r>
              <a:rPr lang="en-US" b="1" dirty="0" smtClean="0"/>
              <a:t>The </a:t>
            </a:r>
            <a:r>
              <a:rPr lang="en-US" b="1" dirty="0" smtClean="0">
                <a:solidFill>
                  <a:srgbClr val="C00000"/>
                </a:solidFill>
              </a:rPr>
              <a:t>presenter</a:t>
            </a:r>
            <a:r>
              <a:rPr lang="en-US" b="1" dirty="0" smtClean="0"/>
              <a:t> is </a:t>
            </a:r>
            <a:r>
              <a:rPr lang="en-US" b="1" dirty="0" smtClean="0">
                <a:solidFill>
                  <a:srgbClr val="C00000"/>
                </a:solidFill>
              </a:rPr>
              <a:t>“in control</a:t>
            </a:r>
            <a:r>
              <a:rPr lang="en-US" b="1" dirty="0" smtClean="0"/>
              <a:t>” of his or her </a:t>
            </a:r>
            <a:r>
              <a:rPr lang="en-US" b="1" dirty="0" smtClean="0">
                <a:solidFill>
                  <a:srgbClr val="C00000"/>
                </a:solidFill>
              </a:rPr>
              <a:t>“trusted” </a:t>
            </a:r>
            <a:r>
              <a:rPr lang="en-US" b="1" dirty="0" smtClean="0"/>
              <a:t>actions in cyberspace. </a:t>
            </a:r>
          </a:p>
          <a:p>
            <a:pPr marL="914400" lvl="1" indent="-514350">
              <a:buClr>
                <a:srgbClr val="C00000"/>
              </a:buClr>
            </a:pPr>
            <a:r>
              <a:rPr lang="en-US" b="1" dirty="0" smtClean="0"/>
              <a:t>Relying parties </a:t>
            </a:r>
            <a:r>
              <a:rPr lang="en-US" b="1" dirty="0" smtClean="0">
                <a:solidFill>
                  <a:srgbClr val="C00000"/>
                </a:solidFill>
              </a:rPr>
              <a:t>“know” </a:t>
            </a:r>
            <a:r>
              <a:rPr lang="en-US" b="1" dirty="0" smtClean="0"/>
              <a:t>it is the actual physical person initiating an action!</a:t>
            </a:r>
          </a:p>
          <a:p>
            <a:pPr marL="914400" lvl="1" indent="-514350">
              <a:buClr>
                <a:srgbClr val="C00000"/>
              </a:buClr>
            </a:pPr>
            <a:r>
              <a:rPr lang="en-US" b="1" dirty="0" smtClean="0"/>
              <a:t>The presenter has </a:t>
            </a:r>
            <a:r>
              <a:rPr lang="en-US" b="1" dirty="0" smtClean="0">
                <a:solidFill>
                  <a:srgbClr val="C00000"/>
                </a:solidFill>
              </a:rPr>
              <a:t>“increased control” </a:t>
            </a:r>
            <a:r>
              <a:rPr lang="en-US" b="1" dirty="0" smtClean="0"/>
              <a:t>over release of his/her personal attributes from attribute providers. </a:t>
            </a:r>
          </a:p>
          <a:p>
            <a:pPr marL="914400" lvl="1" indent="-514350">
              <a:buClr>
                <a:srgbClr val="C00000"/>
              </a:buClr>
              <a:buNone/>
            </a:pPr>
            <a:endParaRPr lang="en-US" b="1" dirty="0" smtClean="0"/>
          </a:p>
          <a:p>
            <a:pPr marL="914400" lvl="1" indent="-514350">
              <a:buClr>
                <a:srgbClr val="C00000"/>
              </a:buClr>
              <a:buNone/>
            </a:pPr>
            <a:endParaRPr lang="en-US" dirty="0" smtClean="0"/>
          </a:p>
        </p:txBody>
      </p:sp>
    </p:spTree>
    <p:extLst>
      <p:ext uri="{BB962C8B-B14F-4D97-AF65-F5344CB8AC3E}">
        <p14:creationId xmlns:p14="http://schemas.microsoft.com/office/powerpoint/2010/main" val="13104833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41" y="347662"/>
            <a:ext cx="8229719" cy="1252538"/>
          </a:xfrm>
        </p:spPr>
        <p:txBody>
          <a:bodyPr>
            <a:normAutofit/>
          </a:bodyPr>
          <a:lstStyle/>
          <a:p>
            <a:r>
              <a:rPr lang="en-US" b="1" dirty="0" smtClean="0">
                <a:solidFill>
                  <a:schemeClr val="bg1"/>
                </a:solidFill>
              </a:rPr>
              <a:t>UTHealth Identifiers</a:t>
            </a:r>
            <a:endParaRPr lang="en-US" b="1" dirty="0">
              <a:solidFill>
                <a:schemeClr val="bg1"/>
              </a:solidFill>
            </a:endParaRPr>
          </a:p>
        </p:txBody>
      </p:sp>
      <p:sp>
        <p:nvSpPr>
          <p:cNvPr id="4" name="Content Placeholder 3"/>
          <p:cNvSpPr>
            <a:spLocks noGrp="1"/>
          </p:cNvSpPr>
          <p:nvPr>
            <p:ph idx="1"/>
          </p:nvPr>
        </p:nvSpPr>
        <p:spPr>
          <a:xfrm>
            <a:off x="152400" y="2743200"/>
            <a:ext cx="8763000" cy="2438400"/>
          </a:xfrm>
        </p:spPr>
        <p:txBody>
          <a:bodyPr/>
          <a:lstStyle/>
          <a:p>
            <a:r>
              <a:rPr lang="en-US" sz="3600" b="1" dirty="0" smtClean="0"/>
              <a:t>Email: Jane.E.Doe@uth.tmc.edu</a:t>
            </a:r>
          </a:p>
          <a:p>
            <a:r>
              <a:rPr lang="en-US" sz="3600" b="1" dirty="0" smtClean="0"/>
              <a:t>UTHealth </a:t>
            </a:r>
            <a:r>
              <a:rPr lang="en-US" sz="3600" b="1" dirty="0" err="1" smtClean="0"/>
              <a:t>UserID</a:t>
            </a:r>
            <a:r>
              <a:rPr lang="en-US" sz="3600" b="1" dirty="0" smtClean="0"/>
              <a:t> (UID): </a:t>
            </a:r>
            <a:r>
              <a:rPr lang="en-US" sz="3600" b="1" dirty="0" err="1" smtClean="0"/>
              <a:t>jdoe</a:t>
            </a:r>
            <a:r>
              <a:rPr lang="en-US" sz="3600" b="1" dirty="0" smtClean="0"/>
              <a:t> </a:t>
            </a:r>
          </a:p>
          <a:p>
            <a:pPr marL="272934" lvl="2" indent="-272934"/>
            <a:r>
              <a:rPr lang="en-US" sz="3600" b="1" dirty="0" smtClean="0"/>
              <a:t>Scoped </a:t>
            </a:r>
            <a:r>
              <a:rPr lang="en-US" sz="3600" b="1" dirty="0" err="1" smtClean="0"/>
              <a:t>UserID</a:t>
            </a:r>
            <a:r>
              <a:rPr lang="en-US" sz="3600" b="1" dirty="0" smtClean="0"/>
              <a:t>: </a:t>
            </a:r>
            <a:r>
              <a:rPr lang="en-US" sz="3600" b="1" dirty="0" smtClean="0">
                <a:hlinkClick r:id="rId3"/>
              </a:rPr>
              <a:t>jdoe@uth.edu</a:t>
            </a:r>
            <a:endParaRPr lang="en-US" sz="3600" b="1" dirty="0" smtClean="0"/>
          </a:p>
          <a:p>
            <a:pPr marL="272934" lvl="2" indent="-272934"/>
            <a:r>
              <a:rPr lang="en-US" sz="3200" b="1" dirty="0" smtClean="0"/>
              <a:t>Used </a:t>
            </a:r>
            <a:r>
              <a:rPr lang="en-US" sz="3200" b="1" dirty="0"/>
              <a:t>for your UTH-Share </a:t>
            </a:r>
            <a:r>
              <a:rPr lang="en-US" sz="3200" b="1" dirty="0" smtClean="0"/>
              <a:t>ID – Google Apps EDU </a:t>
            </a:r>
            <a:endParaRPr lang="en-US" sz="3200" b="1" dirty="0"/>
          </a:p>
          <a:p>
            <a:pPr marL="0" indent="0" algn="ctr">
              <a:buNone/>
            </a:pPr>
            <a:r>
              <a:rPr lang="en-US" sz="3200" b="1" dirty="0" smtClean="0">
                <a:solidFill>
                  <a:schemeClr val="tx1"/>
                </a:solidFill>
              </a:rPr>
              <a:t>External Identifiers</a:t>
            </a:r>
          </a:p>
          <a:p>
            <a:pPr marL="0" indent="0" algn="ctr">
              <a:buNone/>
            </a:pPr>
            <a:r>
              <a:rPr lang="en-US" sz="3600" b="1" dirty="0" smtClean="0"/>
              <a:t>jdoe23@gmail.com</a:t>
            </a:r>
          </a:p>
          <a:p>
            <a:pPr marL="0" indent="0" algn="ctr">
              <a:buNone/>
            </a:pPr>
            <a:endParaRPr lang="en-US" sz="3200" b="1" dirty="0" smtClean="0">
              <a:solidFill>
                <a:schemeClr val="tx1"/>
              </a:solidFill>
            </a:endParaRPr>
          </a:p>
          <a:p>
            <a:pPr marL="301628" lvl="1" indent="0">
              <a:buNone/>
            </a:pPr>
            <a:endParaRPr lang="en-US" sz="3400" b="1" dirty="0" smtClean="0"/>
          </a:p>
          <a:p>
            <a:endParaRPr lang="en-US" dirty="0"/>
          </a:p>
        </p:txBody>
      </p:sp>
      <p:sp>
        <p:nvSpPr>
          <p:cNvPr id="5" name="TextBox 4"/>
          <p:cNvSpPr txBox="1"/>
          <p:nvPr/>
        </p:nvSpPr>
        <p:spPr>
          <a:xfrm>
            <a:off x="2895600" y="2133600"/>
            <a:ext cx="2819400" cy="646331"/>
          </a:xfrm>
          <a:prstGeom prst="rect">
            <a:avLst/>
          </a:prstGeom>
          <a:noFill/>
        </p:spPr>
        <p:txBody>
          <a:bodyPr wrap="square" rtlCol="0">
            <a:spAutoFit/>
          </a:bodyPr>
          <a:lstStyle/>
          <a:p>
            <a:pPr marL="0" marR="0" lvl="0" indent="0" algn="l" defTabSz="91405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andara"/>
                <a:ea typeface="+mn-ea"/>
                <a:cs typeface="+mn-cs"/>
              </a:rPr>
              <a:t>Jane E. Doe</a:t>
            </a:r>
            <a:endParaRPr kumimoji="0" lang="en-US" sz="3600" b="1" i="0" u="none" strike="noStrike" kern="1200" cap="none" spc="0" normalizeH="0" baseline="0" noProof="0" dirty="0">
              <a:ln>
                <a:noFill/>
              </a:ln>
              <a:solidFill>
                <a:prstClr val="black"/>
              </a:solidFill>
              <a:effectLst/>
              <a:uLnTx/>
              <a:uFillTx/>
              <a:latin typeface="Candara"/>
              <a:ea typeface="+mn-ea"/>
              <a:cs typeface="+mn-cs"/>
            </a:endParaRPr>
          </a:p>
        </p:txBody>
      </p:sp>
    </p:spTree>
    <p:extLst>
      <p:ext uri="{BB962C8B-B14F-4D97-AF65-F5344CB8AC3E}">
        <p14:creationId xmlns:p14="http://schemas.microsoft.com/office/powerpoint/2010/main" val="33397238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 y="152400"/>
            <a:ext cx="9141750" cy="6400800"/>
          </a:xfrm>
          <a:prstGeom prst="rect">
            <a:avLst/>
          </a:prstGeom>
        </p:spPr>
      </p:pic>
    </p:spTree>
    <p:extLst>
      <p:ext uri="{BB962C8B-B14F-4D97-AF65-F5344CB8AC3E}">
        <p14:creationId xmlns:p14="http://schemas.microsoft.com/office/powerpoint/2010/main" val="28731692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426225" y="823025"/>
            <a:ext cx="7772400" cy="7770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Font typeface="Arial"/>
              <a:buNone/>
            </a:pPr>
            <a:endParaRPr/>
          </a:p>
          <a:p>
            <a:pPr marL="0" marR="0" lvl="0" indent="0" algn="l" rtl="0">
              <a:lnSpc>
                <a:spcPct val="100000"/>
              </a:lnSpc>
              <a:spcBef>
                <a:spcPts val="0"/>
              </a:spcBef>
              <a:spcAft>
                <a:spcPts val="0"/>
              </a:spcAft>
              <a:buClr>
                <a:srgbClr val="000000"/>
              </a:buClr>
              <a:buSzPct val="25000"/>
              <a:buFont typeface="Arial"/>
              <a:buNone/>
            </a:pPr>
            <a:r>
              <a:rPr lang="en"/>
              <a:t>UTH-Share</a:t>
            </a:r>
          </a:p>
        </p:txBody>
      </p:sp>
      <p:pic>
        <p:nvPicPr>
          <p:cNvPr id="62" name="Shape 62"/>
          <p:cNvPicPr preferRelativeResize="0"/>
          <p:nvPr/>
        </p:nvPicPr>
        <p:blipFill>
          <a:blip r:embed="rId3">
            <a:alphaModFix/>
          </a:blip>
          <a:stretch>
            <a:fillRect/>
          </a:stretch>
        </p:blipFill>
        <p:spPr>
          <a:xfrm>
            <a:off x="426225" y="5047603"/>
            <a:ext cx="2286002" cy="1301022"/>
          </a:xfrm>
          <a:prstGeom prst="rect">
            <a:avLst/>
          </a:prstGeom>
          <a:noFill/>
          <a:ln>
            <a:noFill/>
          </a:ln>
        </p:spPr>
      </p:pic>
      <p:pic>
        <p:nvPicPr>
          <p:cNvPr id="63" name="Shape 63"/>
          <p:cNvPicPr preferRelativeResize="0"/>
          <p:nvPr/>
        </p:nvPicPr>
        <p:blipFill>
          <a:blip r:embed="rId4">
            <a:alphaModFix/>
          </a:blip>
          <a:stretch>
            <a:fillRect/>
          </a:stretch>
        </p:blipFill>
        <p:spPr>
          <a:xfrm>
            <a:off x="4867407" y="3020775"/>
            <a:ext cx="4516765" cy="3385722"/>
          </a:xfrm>
          <a:prstGeom prst="rect">
            <a:avLst/>
          </a:prstGeom>
          <a:noFill/>
          <a:ln>
            <a:noFill/>
          </a:ln>
        </p:spPr>
      </p:pic>
      <p:sp>
        <p:nvSpPr>
          <p:cNvPr id="64" name="Shape 64"/>
          <p:cNvSpPr txBox="1"/>
          <p:nvPr/>
        </p:nvSpPr>
        <p:spPr>
          <a:xfrm>
            <a:off x="1447800" y="1689250"/>
            <a:ext cx="6677157" cy="1242299"/>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3600" b="0" i="1" u="none" strike="noStrike" kern="0" cap="none" spc="0" normalizeH="0" baseline="0" noProof="0" dirty="0">
                <a:ln>
                  <a:noFill/>
                </a:ln>
                <a:solidFill>
                  <a:srgbClr val="FFFFFF"/>
                </a:solidFill>
                <a:effectLst/>
                <a:uLnTx/>
                <a:uFillTx/>
                <a:latin typeface="Arial"/>
                <a:ea typeface="+mn-ea"/>
                <a:cs typeface="Arial"/>
                <a:sym typeface="Arial"/>
                <a:rtl val="0"/>
              </a:rPr>
              <a:t>UTHealth’s Implementation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3600" b="0" i="1" u="none" strike="noStrike" kern="0" cap="none" spc="0" normalizeH="0" baseline="0" noProof="0" dirty="0" smtClean="0">
                <a:ln>
                  <a:noFill/>
                </a:ln>
                <a:solidFill>
                  <a:srgbClr val="FFFFFF"/>
                </a:solidFill>
                <a:effectLst/>
                <a:uLnTx/>
                <a:uFillTx/>
                <a:latin typeface="Arial"/>
                <a:ea typeface="+mn-ea"/>
                <a:cs typeface="Arial"/>
                <a:sym typeface="Arial"/>
                <a:rtl val="0"/>
              </a:rPr>
              <a:t>Google’s G Suite for  </a:t>
            </a:r>
            <a:r>
              <a:rPr kumimoji="0" lang="en" sz="3600" b="0" i="1" u="none" strike="noStrike" kern="0" cap="none" spc="0" normalizeH="0" baseline="0" noProof="0" dirty="0">
                <a:ln>
                  <a:noFill/>
                </a:ln>
                <a:solidFill>
                  <a:srgbClr val="FFFFFF"/>
                </a:solidFill>
                <a:effectLst/>
                <a:uLnTx/>
                <a:uFillTx/>
                <a:latin typeface="Arial"/>
                <a:ea typeface="+mn-ea"/>
                <a:cs typeface="Arial"/>
                <a:sym typeface="Arial"/>
                <a:rtl val="0"/>
              </a:rPr>
              <a:t>Education</a:t>
            </a:r>
          </a:p>
        </p:txBody>
      </p:sp>
    </p:spTree>
    <p:extLst>
      <p:ext uri="{BB962C8B-B14F-4D97-AF65-F5344CB8AC3E}">
        <p14:creationId xmlns:p14="http://schemas.microsoft.com/office/powerpoint/2010/main" val="2113989268"/>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spcBef>
                <a:spcPts val="0"/>
              </a:spcBef>
              <a:buClr>
                <a:schemeClr val="dk1"/>
              </a:buClr>
              <a:buSzPct val="25000"/>
              <a:buFont typeface="Arial"/>
              <a:buNone/>
            </a:pPr>
            <a:r>
              <a:rPr lang="en" dirty="0" smtClean="0"/>
              <a:t>Why Implement</a:t>
            </a:r>
          </a:p>
          <a:p>
            <a:pPr lvl="0" algn="ctr">
              <a:spcBef>
                <a:spcPts val="0"/>
              </a:spcBef>
              <a:buClr>
                <a:schemeClr val="dk1"/>
              </a:buClr>
              <a:buSzPct val="25000"/>
              <a:buFont typeface="Arial"/>
              <a:buNone/>
            </a:pPr>
            <a:r>
              <a:rPr lang="en" dirty="0" smtClean="0"/>
              <a:t>G  Suite for Education ?</a:t>
            </a:r>
            <a:endParaRPr lang="en" dirty="0"/>
          </a:p>
        </p:txBody>
      </p:sp>
      <p:sp>
        <p:nvSpPr>
          <p:cNvPr id="70" name="Shape 70"/>
          <p:cNvSpPr txBox="1"/>
          <p:nvPr/>
        </p:nvSpPr>
        <p:spPr>
          <a:xfrm>
            <a:off x="308416" y="1775300"/>
            <a:ext cx="8812200" cy="701699"/>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 sz="3000" b="0" i="0" u="none" strike="noStrike" kern="0" cap="none" spc="0" normalizeH="0" baseline="0" noProof="0" dirty="0">
                <a:ln>
                  <a:noFill/>
                </a:ln>
                <a:solidFill>
                  <a:srgbClr val="000000"/>
                </a:solidFill>
                <a:effectLst/>
                <a:uLnTx/>
                <a:uFillTx/>
                <a:latin typeface="Arial"/>
                <a:ea typeface="Arial"/>
                <a:cs typeface="Arial"/>
                <a:sym typeface="Arial"/>
                <a:rtl val="0"/>
              </a:rPr>
              <a:t>Users want a </a:t>
            </a:r>
            <a:r>
              <a:rPr kumimoji="0" lang="en" sz="3000" b="0" i="1" u="none" strike="noStrike" kern="0" cap="none" spc="0" normalizeH="0" baseline="0" noProof="0" dirty="0">
                <a:ln>
                  <a:noFill/>
                </a:ln>
                <a:solidFill>
                  <a:srgbClr val="000000"/>
                </a:solidFill>
                <a:effectLst/>
                <a:uLnTx/>
                <a:uFillTx/>
                <a:latin typeface="Arial"/>
                <a:ea typeface="Arial"/>
                <a:cs typeface="Arial"/>
                <a:sym typeface="Arial"/>
                <a:rtl val="0"/>
              </a:rPr>
              <a:t>Collaborative System</a:t>
            </a:r>
            <a:r>
              <a:rPr kumimoji="0" lang="en" sz="3000" b="0" i="0" u="none" strike="noStrike" kern="0" cap="none" spc="0" normalizeH="0" baseline="0" noProof="0" dirty="0">
                <a:ln>
                  <a:noFill/>
                </a:ln>
                <a:solidFill>
                  <a:srgbClr val="000000"/>
                </a:solidFill>
                <a:effectLst/>
                <a:uLnTx/>
                <a:uFillTx/>
                <a:latin typeface="Arial"/>
                <a:ea typeface="Arial"/>
                <a:cs typeface="Arial"/>
                <a:sym typeface="Arial"/>
                <a:rtl val="0"/>
              </a:rPr>
              <a:t> providing</a:t>
            </a:r>
          </a:p>
        </p:txBody>
      </p:sp>
      <p:sp>
        <p:nvSpPr>
          <p:cNvPr id="71" name="Shape 71"/>
          <p:cNvSpPr txBox="1"/>
          <p:nvPr/>
        </p:nvSpPr>
        <p:spPr>
          <a:xfrm>
            <a:off x="331675" y="2382100"/>
            <a:ext cx="8812200" cy="4475999"/>
          </a:xfrm>
          <a:prstGeom prst="rect">
            <a:avLst/>
          </a:prstGeom>
          <a:noFill/>
          <a:ln>
            <a:noFill/>
          </a:ln>
        </p:spPr>
        <p:txBody>
          <a:bodyPr lIns="91425" tIns="91425" rIns="91425" bIns="91425" anchor="t" anchorCtr="0">
            <a:noAutofit/>
          </a:bodyPr>
          <a:lstStyle/>
          <a:p>
            <a:pPr marL="457200" marR="0" lvl="0" indent="-381000" algn="l" defTabSz="914400" rtl="0" eaLnBrk="1" fontAlgn="auto" latinLnBrk="0" hangingPunct="1">
              <a:lnSpc>
                <a:spcPct val="100000"/>
              </a:lnSpc>
              <a:spcBef>
                <a:spcPts val="480"/>
              </a:spcBef>
              <a:spcAft>
                <a:spcPts val="0"/>
              </a:spcAft>
              <a:buClr>
                <a:srgbClr val="000000"/>
              </a:buClr>
              <a:buSzPct val="100000"/>
              <a:buFont typeface="Arial"/>
              <a:buChar char="●"/>
              <a:tabLst/>
              <a:defRPr/>
            </a:pPr>
            <a:r>
              <a:rPr kumimoji="0" lang="en" sz="2400" b="0" i="0" u="none" strike="noStrike" kern="0" cap="none" spc="0" normalizeH="0" baseline="0" noProof="0" dirty="0">
                <a:ln>
                  <a:noFill/>
                </a:ln>
                <a:solidFill>
                  <a:srgbClr val="000000"/>
                </a:solidFill>
                <a:effectLst/>
                <a:uLnTx/>
                <a:uFillTx/>
                <a:latin typeface="Arial"/>
                <a:ea typeface="+mn-ea"/>
                <a:cs typeface="Arial"/>
                <a:sym typeface="Arial"/>
                <a:rtl val="0"/>
              </a:rPr>
              <a:t>Document and file sharing (All files &amp; folders have URLs)</a:t>
            </a:r>
          </a:p>
          <a:p>
            <a:pPr marL="457200" marR="0" lvl="0" indent="-381000" algn="l" defTabSz="914400" rtl="0" eaLnBrk="1" fontAlgn="auto" latinLnBrk="0" hangingPunct="1">
              <a:lnSpc>
                <a:spcPct val="100000"/>
              </a:lnSpc>
              <a:spcBef>
                <a:spcPts val="480"/>
              </a:spcBef>
              <a:spcAft>
                <a:spcPts val="0"/>
              </a:spcAft>
              <a:buClr>
                <a:srgbClr val="000000"/>
              </a:buClr>
              <a:buSzPct val="100000"/>
              <a:buFont typeface="Arial"/>
              <a:buChar char="●"/>
              <a:tabLst/>
              <a:defRPr/>
            </a:pPr>
            <a:r>
              <a:rPr kumimoji="0" lang="en" sz="2400" b="0" i="0" u="none" strike="noStrike" kern="0" cap="none" spc="0" normalizeH="0" baseline="0" noProof="0" dirty="0">
                <a:ln>
                  <a:noFill/>
                </a:ln>
                <a:solidFill>
                  <a:srgbClr val="000000"/>
                </a:solidFill>
                <a:effectLst/>
                <a:uLnTx/>
                <a:uFillTx/>
                <a:latin typeface="Arial"/>
                <a:ea typeface="+mn-ea"/>
                <a:cs typeface="Arial"/>
                <a:sym typeface="Arial"/>
                <a:rtl val="0"/>
              </a:rPr>
              <a:t>Shared workspaces</a:t>
            </a:r>
          </a:p>
          <a:p>
            <a:pPr marL="457200" marR="0" lvl="0" indent="-381000" algn="l" defTabSz="914400" rtl="0" eaLnBrk="1" fontAlgn="auto" latinLnBrk="0" hangingPunct="1">
              <a:lnSpc>
                <a:spcPct val="100000"/>
              </a:lnSpc>
              <a:spcBef>
                <a:spcPts val="480"/>
              </a:spcBef>
              <a:spcAft>
                <a:spcPts val="0"/>
              </a:spcAft>
              <a:buClr>
                <a:srgbClr val="000000"/>
              </a:buClr>
              <a:buSzPct val="100000"/>
              <a:buFont typeface="Arial"/>
              <a:buChar char="●"/>
              <a:tabLst/>
              <a:defRPr/>
            </a:pPr>
            <a:r>
              <a:rPr kumimoji="0" lang="en" sz="2400" b="0" i="0" u="none" strike="noStrike" kern="0" cap="none" spc="0" normalizeH="0" baseline="0" noProof="0" dirty="0">
                <a:ln>
                  <a:noFill/>
                </a:ln>
                <a:solidFill>
                  <a:srgbClr val="000000"/>
                </a:solidFill>
                <a:effectLst/>
                <a:uLnTx/>
                <a:uFillTx/>
                <a:latin typeface="Arial"/>
                <a:ea typeface="+mn-ea"/>
                <a:cs typeface="Arial"/>
                <a:sym typeface="Arial"/>
                <a:rtl val="0"/>
              </a:rPr>
              <a:t>Online document creation and editing of linked documents</a:t>
            </a:r>
          </a:p>
          <a:p>
            <a:pPr marL="457200" marR="0" lvl="0" indent="-381000" algn="l" defTabSz="914400" rtl="0" eaLnBrk="1" fontAlgn="auto" latinLnBrk="0" hangingPunct="1">
              <a:lnSpc>
                <a:spcPct val="100000"/>
              </a:lnSpc>
              <a:spcBef>
                <a:spcPts val="480"/>
              </a:spcBef>
              <a:spcAft>
                <a:spcPts val="0"/>
              </a:spcAft>
              <a:buClr>
                <a:srgbClr val="000000"/>
              </a:buClr>
              <a:buSzPct val="100000"/>
              <a:buFont typeface="Arial"/>
              <a:buChar char="●"/>
              <a:tabLst/>
              <a:defRPr/>
            </a:pPr>
            <a:r>
              <a:rPr kumimoji="0" lang="en" sz="2400" b="0" i="0" u="none" strike="noStrike" kern="0" cap="none" spc="0" normalizeH="0" baseline="0" noProof="0" dirty="0">
                <a:ln>
                  <a:noFill/>
                </a:ln>
                <a:solidFill>
                  <a:srgbClr val="000000"/>
                </a:solidFill>
                <a:effectLst/>
                <a:uLnTx/>
                <a:uFillTx/>
                <a:latin typeface="Arial"/>
                <a:ea typeface="+mn-ea"/>
                <a:cs typeface="Arial"/>
                <a:sym typeface="Arial"/>
                <a:rtl val="0"/>
              </a:rPr>
              <a:t>Automatic, instant saving with versioning</a:t>
            </a:r>
          </a:p>
          <a:p>
            <a:pPr marL="457200" marR="0" lvl="0" indent="-381000" algn="l" defTabSz="914400" rtl="0" eaLnBrk="1" fontAlgn="auto" latinLnBrk="0" hangingPunct="1">
              <a:lnSpc>
                <a:spcPct val="100000"/>
              </a:lnSpc>
              <a:spcBef>
                <a:spcPts val="480"/>
              </a:spcBef>
              <a:spcAft>
                <a:spcPts val="0"/>
              </a:spcAft>
              <a:buClr>
                <a:srgbClr val="000000"/>
              </a:buClr>
              <a:buSzPct val="100000"/>
              <a:buFont typeface="Arial"/>
              <a:buChar char="●"/>
              <a:tabLst/>
              <a:defRPr/>
            </a:pPr>
            <a:r>
              <a:rPr kumimoji="0" lang="en" sz="2400" b="0" i="0" u="none" strike="noStrike" kern="0" cap="none" spc="0" normalizeH="0" baseline="0" noProof="0" dirty="0">
                <a:ln>
                  <a:noFill/>
                </a:ln>
                <a:solidFill>
                  <a:srgbClr val="000000"/>
                </a:solidFill>
                <a:effectLst/>
                <a:uLnTx/>
                <a:uFillTx/>
                <a:latin typeface="Arial"/>
                <a:ea typeface="+mn-ea"/>
                <a:cs typeface="Arial"/>
                <a:sym typeface="Arial"/>
                <a:rtl val="0"/>
              </a:rPr>
              <a:t>Online, simultaneous editing by multiple individuals</a:t>
            </a:r>
          </a:p>
          <a:p>
            <a:pPr marL="457200" marR="0" lvl="0" indent="-381000" algn="l" defTabSz="914400" rtl="0" eaLnBrk="1" fontAlgn="auto" latinLnBrk="0" hangingPunct="1">
              <a:lnSpc>
                <a:spcPct val="100000"/>
              </a:lnSpc>
              <a:spcBef>
                <a:spcPts val="480"/>
              </a:spcBef>
              <a:spcAft>
                <a:spcPts val="0"/>
              </a:spcAft>
              <a:buClr>
                <a:srgbClr val="000000"/>
              </a:buClr>
              <a:buSzPct val="100000"/>
              <a:buFont typeface="Arial"/>
              <a:buChar char="●"/>
              <a:tabLst/>
              <a:defRPr/>
            </a:pPr>
            <a:r>
              <a:rPr kumimoji="0" lang="en" sz="2400" b="1" i="0" u="none" strike="noStrike" kern="0" cap="none" spc="0" normalizeH="0" baseline="0" noProof="0" dirty="0">
                <a:ln>
                  <a:noFill/>
                </a:ln>
                <a:solidFill>
                  <a:srgbClr val="000000"/>
                </a:solidFill>
                <a:effectLst/>
                <a:uLnTx/>
                <a:uFillTx/>
                <a:latin typeface="Arial"/>
                <a:ea typeface="+mn-ea"/>
                <a:cs typeface="Arial"/>
                <a:sym typeface="Arial"/>
                <a:rtl val="0"/>
              </a:rPr>
              <a:t>Globally </a:t>
            </a:r>
            <a:r>
              <a:rPr kumimoji="0" lang="en" sz="2400" b="0" i="0" u="none" strike="noStrike" kern="0" cap="none" spc="0" normalizeH="0" baseline="0" noProof="0" dirty="0">
                <a:ln>
                  <a:noFill/>
                </a:ln>
                <a:solidFill>
                  <a:srgbClr val="000000"/>
                </a:solidFill>
                <a:effectLst/>
                <a:uLnTx/>
                <a:uFillTx/>
                <a:latin typeface="Arial"/>
                <a:ea typeface="+mn-ea"/>
                <a:cs typeface="Arial"/>
                <a:sym typeface="Arial"/>
                <a:rtl val="0"/>
              </a:rPr>
              <a:t>grant secure access to credentialed individuals</a:t>
            </a:r>
          </a:p>
          <a:p>
            <a:pPr marL="457200" marR="0" lvl="0" indent="-381000" algn="l" defTabSz="914400" rtl="0" eaLnBrk="1" fontAlgn="auto" latinLnBrk="0" hangingPunct="1">
              <a:lnSpc>
                <a:spcPct val="100000"/>
              </a:lnSpc>
              <a:spcBef>
                <a:spcPts val="480"/>
              </a:spcBef>
              <a:spcAft>
                <a:spcPts val="0"/>
              </a:spcAft>
              <a:buClr>
                <a:srgbClr val="000000"/>
              </a:buClr>
              <a:buSzPct val="100000"/>
              <a:buFont typeface="Arial"/>
              <a:buChar char="●"/>
              <a:tabLst/>
              <a:defRPr/>
            </a:pPr>
            <a:r>
              <a:rPr kumimoji="0" lang="en" sz="2400" b="0" i="0" u="none" strike="noStrike" kern="0" cap="none" spc="0" normalizeH="0" baseline="0" noProof="0" dirty="0">
                <a:ln>
                  <a:noFill/>
                </a:ln>
                <a:solidFill>
                  <a:srgbClr val="000000"/>
                </a:solidFill>
                <a:effectLst/>
                <a:uLnTx/>
                <a:uFillTx/>
                <a:latin typeface="Arial"/>
                <a:ea typeface="+mn-ea"/>
                <a:cs typeface="Arial"/>
                <a:sym typeface="Arial"/>
                <a:rtl val="0"/>
              </a:rPr>
              <a:t>Powerful search and discovery (Intelligent Digital </a:t>
            </a:r>
            <a:r>
              <a:rPr kumimoji="0" lang="en" sz="2400" b="0" i="0" u="none" strike="noStrike" kern="0" cap="none" spc="0" normalizeH="0" baseline="0" noProof="0" dirty="0" smtClean="0">
                <a:ln>
                  <a:noFill/>
                </a:ln>
                <a:solidFill>
                  <a:srgbClr val="000000"/>
                </a:solidFill>
                <a:effectLst/>
                <a:uLnTx/>
                <a:uFillTx/>
                <a:latin typeface="Arial"/>
                <a:ea typeface="+mn-ea"/>
                <a:cs typeface="Arial"/>
                <a:sym typeface="Arial"/>
                <a:rtl val="0"/>
              </a:rPr>
              <a:t>Assistants)</a:t>
            </a:r>
            <a:endParaRPr kumimoji="0" lang="en" sz="2400" b="0" i="0" u="none" strike="noStrike" kern="0" cap="none" spc="0" normalizeH="0" baseline="0" noProof="0" dirty="0">
              <a:ln>
                <a:noFill/>
              </a:ln>
              <a:solidFill>
                <a:srgbClr val="000000"/>
              </a:solidFill>
              <a:effectLst/>
              <a:uLnTx/>
              <a:uFillTx/>
              <a:latin typeface="Arial"/>
              <a:ea typeface="+mn-ea"/>
              <a:cs typeface="Arial"/>
              <a:sym typeface="Arial"/>
              <a:rtl val="0"/>
            </a:endParaRPr>
          </a:p>
          <a:p>
            <a:pPr marL="457200" marR="0" lvl="0" indent="-381000" algn="l" defTabSz="914400" rtl="0" eaLnBrk="1" fontAlgn="auto" latinLnBrk="0" hangingPunct="1">
              <a:lnSpc>
                <a:spcPct val="100000"/>
              </a:lnSpc>
              <a:spcBef>
                <a:spcPts val="480"/>
              </a:spcBef>
              <a:spcAft>
                <a:spcPts val="0"/>
              </a:spcAft>
              <a:buClr>
                <a:srgbClr val="000000"/>
              </a:buClr>
              <a:buSzPct val="100000"/>
              <a:buFont typeface="Arial"/>
              <a:buChar char="●"/>
              <a:tabLst/>
              <a:defRPr/>
            </a:pPr>
            <a:r>
              <a:rPr kumimoji="0" lang="en" sz="2400" b="0" i="0" u="none" strike="noStrike" kern="0" cap="none" spc="0" normalizeH="0" baseline="0" noProof="0" dirty="0">
                <a:ln>
                  <a:noFill/>
                </a:ln>
                <a:solidFill>
                  <a:srgbClr val="000000"/>
                </a:solidFill>
                <a:effectLst/>
                <a:uLnTx/>
                <a:uFillTx/>
                <a:latin typeface="Arial"/>
                <a:ea typeface="+mn-ea"/>
                <a:cs typeface="Arial"/>
                <a:sym typeface="Arial"/>
                <a:rtl val="0"/>
              </a:rPr>
              <a:t>Integrated Voice/Video Conferencing </a:t>
            </a:r>
          </a:p>
          <a:p>
            <a:pPr marL="457200" marR="0" lvl="0" indent="-381000" algn="l" defTabSz="914400" rtl="0" eaLnBrk="1" fontAlgn="auto" latinLnBrk="0" hangingPunct="1">
              <a:lnSpc>
                <a:spcPct val="100000"/>
              </a:lnSpc>
              <a:spcBef>
                <a:spcPts val="480"/>
              </a:spcBef>
              <a:spcAft>
                <a:spcPts val="0"/>
              </a:spcAft>
              <a:buClr>
                <a:srgbClr val="000000"/>
              </a:buClr>
              <a:buSzPct val="100000"/>
              <a:buFont typeface="Arial"/>
              <a:buChar char="●"/>
              <a:tabLst/>
              <a:defRPr/>
            </a:pPr>
            <a:r>
              <a:rPr kumimoji="0" lang="en" sz="2400" b="0" i="0" u="none" strike="noStrike" kern="0" cap="none" spc="0" normalizeH="0" baseline="0" noProof="0" dirty="0">
                <a:ln>
                  <a:noFill/>
                </a:ln>
                <a:solidFill>
                  <a:srgbClr val="000000"/>
                </a:solidFill>
                <a:effectLst/>
                <a:uLnTx/>
                <a:uFillTx/>
                <a:latin typeface="Arial"/>
                <a:ea typeface="+mn-ea"/>
                <a:cs typeface="Arial"/>
                <a:sym typeface="Arial"/>
                <a:rtl val="0"/>
              </a:rPr>
              <a:t>Unlimited storage: Individual files: &lt;= 5 Terabytes!</a:t>
            </a:r>
          </a:p>
          <a:p>
            <a:pPr marL="457200" marR="0" lvl="0" indent="-381000" algn="l" defTabSz="914400" rtl="0" eaLnBrk="1" fontAlgn="auto" latinLnBrk="0" hangingPunct="1">
              <a:lnSpc>
                <a:spcPct val="100000"/>
              </a:lnSpc>
              <a:spcBef>
                <a:spcPts val="480"/>
              </a:spcBef>
              <a:spcAft>
                <a:spcPts val="0"/>
              </a:spcAft>
              <a:buClr>
                <a:srgbClr val="000000"/>
              </a:buClr>
              <a:buSzPct val="100000"/>
              <a:buFont typeface="Arial"/>
              <a:buChar char="●"/>
              <a:tabLst/>
              <a:defRPr/>
            </a:pPr>
            <a:r>
              <a:rPr kumimoji="0" lang="en" sz="2400" b="0" i="0" u="none" strike="noStrike" kern="0" cap="none" spc="0" normalizeH="0" baseline="0" noProof="0" dirty="0">
                <a:ln>
                  <a:noFill/>
                </a:ln>
                <a:solidFill>
                  <a:srgbClr val="000000"/>
                </a:solidFill>
                <a:effectLst/>
                <a:uLnTx/>
                <a:uFillTx/>
                <a:latin typeface="Arial"/>
                <a:ea typeface="+mn-ea"/>
                <a:cs typeface="Arial"/>
                <a:sym typeface="Arial"/>
                <a:rtl val="0"/>
              </a:rPr>
              <a:t>Easy &amp; functional access via most mobile devices </a:t>
            </a:r>
          </a:p>
        </p:txBody>
      </p:sp>
    </p:spTree>
    <p:extLst>
      <p:ext uri="{BB962C8B-B14F-4D97-AF65-F5344CB8AC3E}">
        <p14:creationId xmlns:p14="http://schemas.microsoft.com/office/powerpoint/2010/main" val="288402654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Effect transition="in" filter="fade">
                                      <p:cBhvr>
                                        <p:cTn id="7" dur="1000"/>
                                        <p:tgtEl>
                                          <p:spTgt spid="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
                                            <p:txEl>
                                              <p:pRg st="1" end="1"/>
                                            </p:txEl>
                                          </p:spTgt>
                                        </p:tgtEl>
                                        <p:attrNameLst>
                                          <p:attrName>style.visibility</p:attrName>
                                        </p:attrNameLst>
                                      </p:cBhvr>
                                      <p:to>
                                        <p:strVal val="visible"/>
                                      </p:to>
                                    </p:set>
                                    <p:animEffect transition="in" filter="fade">
                                      <p:cBhvr>
                                        <p:cTn id="12" dur="1000"/>
                                        <p:tgtEl>
                                          <p:spTgt spid="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
                                            <p:txEl>
                                              <p:pRg st="2" end="2"/>
                                            </p:txEl>
                                          </p:spTgt>
                                        </p:tgtEl>
                                        <p:attrNameLst>
                                          <p:attrName>style.visibility</p:attrName>
                                        </p:attrNameLst>
                                      </p:cBhvr>
                                      <p:to>
                                        <p:strVal val="visible"/>
                                      </p:to>
                                    </p:set>
                                    <p:animEffect transition="in" filter="fade">
                                      <p:cBhvr>
                                        <p:cTn id="17" dur="1000"/>
                                        <p:tgtEl>
                                          <p:spTgt spid="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
                                            <p:txEl>
                                              <p:pRg st="3" end="3"/>
                                            </p:txEl>
                                          </p:spTgt>
                                        </p:tgtEl>
                                        <p:attrNameLst>
                                          <p:attrName>style.visibility</p:attrName>
                                        </p:attrNameLst>
                                      </p:cBhvr>
                                      <p:to>
                                        <p:strVal val="visible"/>
                                      </p:to>
                                    </p:set>
                                    <p:animEffect transition="in" filter="fade">
                                      <p:cBhvr>
                                        <p:cTn id="22" dur="1000"/>
                                        <p:tgtEl>
                                          <p:spTgt spid="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
                                            <p:txEl>
                                              <p:pRg st="4" end="4"/>
                                            </p:txEl>
                                          </p:spTgt>
                                        </p:tgtEl>
                                        <p:attrNameLst>
                                          <p:attrName>style.visibility</p:attrName>
                                        </p:attrNameLst>
                                      </p:cBhvr>
                                      <p:to>
                                        <p:strVal val="visible"/>
                                      </p:to>
                                    </p:set>
                                    <p:animEffect transition="in" filter="fade">
                                      <p:cBhvr>
                                        <p:cTn id="27" dur="1000"/>
                                        <p:tgtEl>
                                          <p:spTgt spid="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
                                            <p:txEl>
                                              <p:pRg st="5" end="5"/>
                                            </p:txEl>
                                          </p:spTgt>
                                        </p:tgtEl>
                                        <p:attrNameLst>
                                          <p:attrName>style.visibility</p:attrName>
                                        </p:attrNameLst>
                                      </p:cBhvr>
                                      <p:to>
                                        <p:strVal val="visible"/>
                                      </p:to>
                                    </p:set>
                                    <p:animEffect transition="in" filter="fade">
                                      <p:cBhvr>
                                        <p:cTn id="32" dur="1000"/>
                                        <p:tgtEl>
                                          <p:spTgt spid="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
                                            <p:txEl>
                                              <p:pRg st="6" end="6"/>
                                            </p:txEl>
                                          </p:spTgt>
                                        </p:tgtEl>
                                        <p:attrNameLst>
                                          <p:attrName>style.visibility</p:attrName>
                                        </p:attrNameLst>
                                      </p:cBhvr>
                                      <p:to>
                                        <p:strVal val="visible"/>
                                      </p:to>
                                    </p:set>
                                    <p:animEffect transition="in" filter="fade">
                                      <p:cBhvr>
                                        <p:cTn id="37" dur="1000"/>
                                        <p:tgtEl>
                                          <p:spTgt spid="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
                                            <p:txEl>
                                              <p:pRg st="7" end="7"/>
                                            </p:txEl>
                                          </p:spTgt>
                                        </p:tgtEl>
                                        <p:attrNameLst>
                                          <p:attrName>style.visibility</p:attrName>
                                        </p:attrNameLst>
                                      </p:cBhvr>
                                      <p:to>
                                        <p:strVal val="visible"/>
                                      </p:to>
                                    </p:set>
                                    <p:animEffect transition="in" filter="fade">
                                      <p:cBhvr>
                                        <p:cTn id="42" dur="1000"/>
                                        <p:tgtEl>
                                          <p:spTgt spid="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
                                            <p:txEl>
                                              <p:pRg st="8" end="8"/>
                                            </p:txEl>
                                          </p:spTgt>
                                        </p:tgtEl>
                                        <p:attrNameLst>
                                          <p:attrName>style.visibility</p:attrName>
                                        </p:attrNameLst>
                                      </p:cBhvr>
                                      <p:to>
                                        <p:strVal val="visible"/>
                                      </p:to>
                                    </p:set>
                                    <p:animEffect transition="in" filter="fade">
                                      <p:cBhvr>
                                        <p:cTn id="47" dur="1000"/>
                                        <p:tgtEl>
                                          <p:spTgt spid="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
                                            <p:txEl>
                                              <p:pRg st="9" end="9"/>
                                            </p:txEl>
                                          </p:spTgt>
                                        </p:tgtEl>
                                        <p:attrNameLst>
                                          <p:attrName>style.visibility</p:attrName>
                                        </p:attrNameLst>
                                      </p:cBhvr>
                                      <p:to>
                                        <p:strVal val="visible"/>
                                      </p:to>
                                    </p:set>
                                    <p:animEffect transition="in" filter="fade">
                                      <p:cBhvr>
                                        <p:cTn id="52" dur="1000"/>
                                        <p:tgtEl>
                                          <p:spTgt spid="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165900" y="264125"/>
            <a:ext cx="8812200" cy="806100"/>
          </a:xfrm>
          <a:prstGeom prst="rect">
            <a:avLst/>
          </a:prstGeom>
          <a:noFill/>
          <a:ln>
            <a:noFill/>
          </a:ln>
        </p:spPr>
        <p:txBody>
          <a:bodyPr lIns="91425" tIns="91425" rIns="91425" bIns="91425" anchor="b" anchorCtr="0">
            <a:noAutofit/>
          </a:bodyPr>
          <a:lstStyle/>
          <a:p>
            <a:pPr marL="0" marR="0" lvl="0" indent="228600" algn="l" rtl="0">
              <a:lnSpc>
                <a:spcPct val="100000"/>
              </a:lnSpc>
              <a:spcBef>
                <a:spcPts val="0"/>
              </a:spcBef>
              <a:spcAft>
                <a:spcPts val="0"/>
              </a:spcAft>
              <a:buClr>
                <a:schemeClr val="lt1"/>
              </a:buClr>
              <a:buSzPct val="25000"/>
              <a:buFont typeface="Arial"/>
              <a:buNone/>
            </a:pPr>
            <a:r>
              <a:rPr lang="en" sz="3600" b="1" i="0" u="none" strike="noStrike" cap="none" baseline="0">
                <a:solidFill>
                  <a:schemeClr val="lt1"/>
                </a:solidFill>
                <a:latin typeface="Arial"/>
                <a:ea typeface="Arial"/>
                <a:cs typeface="Arial"/>
                <a:sym typeface="Arial"/>
                <a:rtl val="0"/>
              </a:rPr>
              <a:t>Google Collaborative Cloud Services</a:t>
            </a:r>
          </a:p>
        </p:txBody>
      </p:sp>
      <p:sp>
        <p:nvSpPr>
          <p:cNvPr id="77" name="Shape 77"/>
          <p:cNvSpPr txBox="1">
            <a:spLocks noGrp="1"/>
          </p:cNvSpPr>
          <p:nvPr>
            <p:ph type="body" idx="1"/>
          </p:nvPr>
        </p:nvSpPr>
        <p:spPr>
          <a:xfrm>
            <a:off x="2865343" y="3122125"/>
            <a:ext cx="3941398" cy="3957600"/>
          </a:xfrm>
          <a:prstGeom prst="rect">
            <a:avLst/>
          </a:prstGeom>
          <a:noFill/>
          <a:ln>
            <a:noFill/>
          </a:ln>
        </p:spPr>
        <p:txBody>
          <a:bodyPr lIns="91425" tIns="91425" rIns="91425" bIns="91425" anchor="t" anchorCtr="0">
            <a:noAutofit/>
          </a:bodyPr>
          <a:lstStyle/>
          <a:p>
            <a:pPr marL="457200" marR="0" lvl="0" indent="-304800" algn="l" rtl="0">
              <a:lnSpc>
                <a:spcPct val="115000"/>
              </a:lnSpc>
              <a:spcBef>
                <a:spcPts val="0"/>
              </a:spcBef>
              <a:spcAft>
                <a:spcPts val="0"/>
              </a:spcAft>
              <a:buClr>
                <a:srgbClr val="000000"/>
              </a:buClr>
              <a:buSzPct val="45833"/>
              <a:buFont typeface="Arial"/>
              <a:buChar char="●"/>
            </a:pPr>
            <a:r>
              <a:rPr lang="en" sz="2400" dirty="0">
                <a:solidFill>
                  <a:srgbClr val="000000"/>
                </a:solidFill>
              </a:rPr>
              <a:t>Text </a:t>
            </a:r>
            <a:r>
              <a:rPr lang="en" sz="2400" b="0" i="0" u="none" strike="noStrike" cap="none" baseline="0" dirty="0">
                <a:solidFill>
                  <a:srgbClr val="000000"/>
                </a:solidFill>
                <a:latin typeface="Arial"/>
                <a:ea typeface="Arial"/>
                <a:cs typeface="Arial"/>
                <a:sym typeface="Arial"/>
                <a:rtl val="0"/>
              </a:rPr>
              <a:t>Documents</a:t>
            </a:r>
          </a:p>
          <a:p>
            <a:pPr marL="457200" marR="0" lvl="0" indent="-304800" algn="l" rtl="0">
              <a:lnSpc>
                <a:spcPct val="115000"/>
              </a:lnSpc>
              <a:spcBef>
                <a:spcPts val="0"/>
              </a:spcBef>
              <a:spcAft>
                <a:spcPts val="0"/>
              </a:spcAft>
              <a:buClr>
                <a:srgbClr val="000000"/>
              </a:buClr>
              <a:buSzPct val="45833"/>
              <a:buFont typeface="Arial"/>
              <a:buChar char="●"/>
            </a:pPr>
            <a:r>
              <a:rPr lang="en" sz="2400" b="0" i="0" u="none" strike="noStrike" cap="none" baseline="0" dirty="0">
                <a:solidFill>
                  <a:srgbClr val="000000"/>
                </a:solidFill>
                <a:latin typeface="Arial"/>
                <a:ea typeface="Arial"/>
                <a:cs typeface="Arial"/>
                <a:sym typeface="Arial"/>
                <a:rtl val="0"/>
              </a:rPr>
              <a:t>Presentations</a:t>
            </a:r>
          </a:p>
          <a:p>
            <a:pPr marL="457200" marR="0" lvl="0" indent="-304800" algn="l" rtl="0">
              <a:lnSpc>
                <a:spcPct val="115000"/>
              </a:lnSpc>
              <a:spcBef>
                <a:spcPts val="0"/>
              </a:spcBef>
              <a:spcAft>
                <a:spcPts val="0"/>
              </a:spcAft>
              <a:buClr>
                <a:srgbClr val="000000"/>
              </a:buClr>
              <a:buSzPct val="45833"/>
              <a:buFont typeface="Arial"/>
              <a:buChar char="●"/>
            </a:pPr>
            <a:r>
              <a:rPr lang="en" sz="2400" b="0" i="0" u="none" strike="noStrike" cap="none" baseline="0" dirty="0">
                <a:solidFill>
                  <a:srgbClr val="000000"/>
                </a:solidFill>
                <a:latin typeface="Arial"/>
                <a:ea typeface="Arial"/>
                <a:cs typeface="Arial"/>
                <a:sym typeface="Arial"/>
                <a:rtl val="0"/>
              </a:rPr>
              <a:t>Spreadsheets</a:t>
            </a:r>
          </a:p>
          <a:p>
            <a:pPr marL="457200" marR="0" lvl="0" indent="-304800" algn="l" rtl="0">
              <a:lnSpc>
                <a:spcPct val="115000"/>
              </a:lnSpc>
              <a:spcBef>
                <a:spcPts val="0"/>
              </a:spcBef>
              <a:spcAft>
                <a:spcPts val="0"/>
              </a:spcAft>
              <a:buClr>
                <a:srgbClr val="000000"/>
              </a:buClr>
              <a:buSzPct val="45833"/>
              <a:buFont typeface="Arial"/>
              <a:buChar char="●"/>
            </a:pPr>
            <a:r>
              <a:rPr lang="en" sz="2400" dirty="0">
                <a:solidFill>
                  <a:srgbClr val="000000"/>
                </a:solidFill>
                <a:rtl val="0"/>
              </a:rPr>
              <a:t>Forms</a:t>
            </a:r>
          </a:p>
          <a:p>
            <a:pPr marL="457200" marR="0" lvl="0" indent="-304800" algn="l" rtl="0">
              <a:lnSpc>
                <a:spcPct val="115000"/>
              </a:lnSpc>
              <a:spcBef>
                <a:spcPts val="0"/>
              </a:spcBef>
              <a:spcAft>
                <a:spcPts val="0"/>
              </a:spcAft>
              <a:buClr>
                <a:srgbClr val="000000"/>
              </a:buClr>
              <a:buSzPct val="45833"/>
              <a:buFont typeface="Arial"/>
              <a:buChar char="●"/>
            </a:pPr>
            <a:r>
              <a:rPr lang="en" sz="2400" dirty="0">
                <a:solidFill>
                  <a:srgbClr val="000000"/>
                </a:solidFill>
                <a:rtl val="0"/>
              </a:rPr>
              <a:t>Drawings</a:t>
            </a:r>
          </a:p>
          <a:p>
            <a:pPr marL="457200" marR="0" lvl="0" indent="-304800" algn="l" rtl="0">
              <a:lnSpc>
                <a:spcPct val="115000"/>
              </a:lnSpc>
              <a:spcBef>
                <a:spcPts val="0"/>
              </a:spcBef>
              <a:spcAft>
                <a:spcPts val="0"/>
              </a:spcAft>
              <a:buClr>
                <a:srgbClr val="000000"/>
              </a:buClr>
              <a:buSzPct val="45833"/>
              <a:buFont typeface="Arial"/>
              <a:buChar char="●"/>
            </a:pPr>
            <a:r>
              <a:rPr lang="en" sz="2400" dirty="0" smtClean="0">
                <a:solidFill>
                  <a:srgbClr val="000000"/>
                </a:solidFill>
                <a:rtl val="0"/>
              </a:rPr>
              <a:t>Drive</a:t>
            </a:r>
          </a:p>
          <a:p>
            <a:pPr marL="457200" marR="0" lvl="0" indent="-304800" algn="l" rtl="0">
              <a:lnSpc>
                <a:spcPct val="115000"/>
              </a:lnSpc>
              <a:spcBef>
                <a:spcPts val="0"/>
              </a:spcBef>
              <a:spcAft>
                <a:spcPts val="0"/>
              </a:spcAft>
              <a:buClr>
                <a:srgbClr val="000000"/>
              </a:buClr>
              <a:buSzPct val="45833"/>
              <a:buFont typeface="Arial"/>
              <a:buChar char="●"/>
            </a:pPr>
            <a:r>
              <a:rPr lang="en" sz="2400" dirty="0" smtClean="0">
                <a:solidFill>
                  <a:srgbClr val="000000"/>
                </a:solidFill>
              </a:rPr>
              <a:t>Intelligent Digital Assistants</a:t>
            </a:r>
            <a:endParaRPr lang="en" sz="2400" dirty="0">
              <a:solidFill>
                <a:srgbClr val="000000"/>
              </a:solidFill>
              <a:rtl val="0"/>
            </a:endParaRPr>
          </a:p>
          <a:p>
            <a:pPr marL="0" marR="0" lvl="0" indent="0" algn="l" rtl="0">
              <a:lnSpc>
                <a:spcPct val="115000"/>
              </a:lnSpc>
              <a:spcBef>
                <a:spcPts val="0"/>
              </a:spcBef>
              <a:spcAft>
                <a:spcPts val="0"/>
              </a:spcAft>
              <a:buNone/>
            </a:pPr>
            <a:endParaRPr sz="3000" b="0" i="0" u="none" strike="noStrike" cap="none" baseline="0" dirty="0">
              <a:solidFill>
                <a:schemeClr val="dk1"/>
              </a:solidFill>
              <a:latin typeface="Arial"/>
              <a:ea typeface="Arial"/>
              <a:cs typeface="Arial"/>
              <a:sym typeface="Arial"/>
              <a:rtl val="0"/>
            </a:endParaRPr>
          </a:p>
        </p:txBody>
      </p:sp>
      <p:pic>
        <p:nvPicPr>
          <p:cNvPr id="78" name="Shape 78"/>
          <p:cNvPicPr preferRelativeResize="0"/>
          <p:nvPr/>
        </p:nvPicPr>
        <p:blipFill>
          <a:blip r:embed="rId3">
            <a:alphaModFix/>
          </a:blip>
          <a:stretch>
            <a:fillRect/>
          </a:stretch>
        </p:blipFill>
        <p:spPr>
          <a:xfrm>
            <a:off x="759843" y="3486450"/>
            <a:ext cx="2105499" cy="2110545"/>
          </a:xfrm>
          <a:prstGeom prst="rect">
            <a:avLst/>
          </a:prstGeom>
          <a:noFill/>
          <a:ln>
            <a:noFill/>
          </a:ln>
        </p:spPr>
      </p:pic>
      <p:sp>
        <p:nvSpPr>
          <p:cNvPr id="79" name="Shape 79"/>
          <p:cNvSpPr txBox="1"/>
          <p:nvPr/>
        </p:nvSpPr>
        <p:spPr>
          <a:xfrm>
            <a:off x="156017" y="1775300"/>
            <a:ext cx="8812200" cy="701699"/>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 sz="3000" b="0" i="0" u="none" strike="noStrike" kern="0" cap="none" spc="0" normalizeH="0" baseline="0" noProof="0" dirty="0" smtClean="0">
                <a:ln>
                  <a:noFill/>
                </a:ln>
                <a:solidFill>
                  <a:srgbClr val="000000"/>
                </a:solidFill>
                <a:effectLst/>
                <a:uLnTx/>
                <a:uFillTx/>
                <a:latin typeface="Arial"/>
                <a:ea typeface="Arial"/>
                <a:cs typeface="Arial"/>
                <a:sym typeface="Arial"/>
                <a:rtl val="0"/>
              </a:rPr>
              <a:t>G Suite </a:t>
            </a:r>
            <a:r>
              <a:rPr kumimoji="0" lang="en" sz="3000" b="0" i="0" u="none" strike="noStrike" kern="0" cap="none" spc="0" normalizeH="0" baseline="0" noProof="0" dirty="0">
                <a:ln>
                  <a:noFill/>
                </a:ln>
                <a:solidFill>
                  <a:srgbClr val="000000"/>
                </a:solidFill>
                <a:effectLst/>
                <a:uLnTx/>
                <a:uFillTx/>
                <a:latin typeface="Arial"/>
                <a:ea typeface="Arial"/>
                <a:cs typeface="Arial"/>
                <a:sym typeface="Arial"/>
                <a:rtl val="0"/>
              </a:rPr>
              <a:t>for EDU includes many familiar Google applications and new </a:t>
            </a:r>
            <a:r>
              <a:rPr kumimoji="0" lang="en" sz="3000" b="0" i="0" u="none" strike="noStrike" kern="0" cap="none" spc="0" normalizeH="0" baseline="0" noProof="0" dirty="0" smtClean="0">
                <a:ln>
                  <a:noFill/>
                </a:ln>
                <a:solidFill>
                  <a:srgbClr val="000000"/>
                </a:solidFill>
                <a:effectLst/>
                <a:uLnTx/>
                <a:uFillTx/>
                <a:latin typeface="Arial"/>
                <a:ea typeface="Arial"/>
                <a:cs typeface="Arial"/>
                <a:sym typeface="Arial"/>
                <a:rtl val="0"/>
              </a:rPr>
              <a:t>innovations </a:t>
            </a:r>
            <a:r>
              <a:rPr kumimoji="0" lang="en" sz="3000" b="0" i="0" u="none" strike="noStrike" kern="0" cap="none" spc="0" normalizeH="0" baseline="0" noProof="0" dirty="0" smtClean="0">
                <a:ln>
                  <a:noFill/>
                </a:ln>
                <a:solidFill>
                  <a:srgbClr val="000000"/>
                </a:solidFill>
                <a:effectLst/>
                <a:uLnTx/>
                <a:uFillTx/>
                <a:latin typeface="Arial"/>
                <a:ea typeface="Arial"/>
                <a:cs typeface="Arial"/>
                <a:sym typeface="Arial"/>
                <a:hlinkClick r:id="rId4"/>
                <a:rtl val="0"/>
              </a:rPr>
              <a:t>UTH-Share</a:t>
            </a:r>
            <a:endParaRPr kumimoji="0" lang="en" sz="3000" b="0" i="0" u="none" strike="noStrike" kern="0" cap="none" spc="0" normalizeH="0" baseline="0" noProof="0" dirty="0">
              <a:ln>
                <a:noFill/>
              </a:ln>
              <a:solidFill>
                <a:srgbClr val="000000"/>
              </a:solidFill>
              <a:effectLst/>
              <a:uLnTx/>
              <a:uFillTx/>
              <a:latin typeface="Arial"/>
              <a:ea typeface="Arial"/>
              <a:cs typeface="Arial"/>
              <a:sym typeface="Arial"/>
              <a:rtl val="0"/>
            </a:endParaRPr>
          </a:p>
        </p:txBody>
      </p:sp>
      <p:sp>
        <p:nvSpPr>
          <p:cNvPr id="80" name="Shape 80"/>
          <p:cNvSpPr txBox="1">
            <a:spLocks noGrp="1"/>
          </p:cNvSpPr>
          <p:nvPr>
            <p:ph type="body" idx="4294967295"/>
          </p:nvPr>
        </p:nvSpPr>
        <p:spPr>
          <a:xfrm>
            <a:off x="5849025" y="3064150"/>
            <a:ext cx="3941398" cy="3957600"/>
          </a:xfrm>
          <a:prstGeom prst="rect">
            <a:avLst/>
          </a:prstGeom>
          <a:noFill/>
          <a:ln>
            <a:noFill/>
          </a:ln>
        </p:spPr>
        <p:txBody>
          <a:bodyPr lIns="91425" tIns="91425" rIns="91425" bIns="91425" anchor="t" anchorCtr="0">
            <a:noAutofit/>
          </a:bodyPr>
          <a:lstStyle/>
          <a:p>
            <a:pPr marL="457200" marR="0" lvl="0" indent="-304800" algn="l" rtl="0">
              <a:lnSpc>
                <a:spcPct val="115000"/>
              </a:lnSpc>
              <a:spcBef>
                <a:spcPts val="0"/>
              </a:spcBef>
              <a:spcAft>
                <a:spcPts val="0"/>
              </a:spcAft>
              <a:buClr>
                <a:srgbClr val="000000"/>
              </a:buClr>
              <a:buSzPct val="45833"/>
              <a:buFont typeface="Arial"/>
              <a:buChar char="●"/>
            </a:pPr>
            <a:r>
              <a:rPr lang="en" sz="2400" b="0" i="0" u="none" strike="noStrike" cap="none" baseline="0" dirty="0">
                <a:solidFill>
                  <a:srgbClr val="000000"/>
                </a:solidFill>
                <a:latin typeface="Arial"/>
                <a:ea typeface="Arial"/>
                <a:cs typeface="Arial"/>
                <a:sym typeface="Arial"/>
                <a:rtl val="0"/>
              </a:rPr>
              <a:t>Sites</a:t>
            </a:r>
          </a:p>
          <a:p>
            <a:pPr marL="457200" marR="0" lvl="0" indent="-304800" algn="l" rtl="0">
              <a:lnSpc>
                <a:spcPct val="115000"/>
              </a:lnSpc>
              <a:spcBef>
                <a:spcPts val="0"/>
              </a:spcBef>
              <a:spcAft>
                <a:spcPts val="0"/>
              </a:spcAft>
              <a:buClr>
                <a:srgbClr val="000000"/>
              </a:buClr>
              <a:buSzPct val="45833"/>
              <a:buFont typeface="Arial"/>
              <a:buChar char="●"/>
            </a:pPr>
            <a:r>
              <a:rPr lang="en" sz="2400" dirty="0">
                <a:solidFill>
                  <a:srgbClr val="000000"/>
                </a:solidFill>
                <a:rtl val="0"/>
              </a:rPr>
              <a:t>Video Hangouts</a:t>
            </a:r>
          </a:p>
          <a:p>
            <a:pPr marL="457200" marR="0" lvl="0" indent="-304800" algn="l" rtl="0">
              <a:lnSpc>
                <a:spcPct val="115000"/>
              </a:lnSpc>
              <a:spcBef>
                <a:spcPts val="0"/>
              </a:spcBef>
              <a:spcAft>
                <a:spcPts val="0"/>
              </a:spcAft>
              <a:buClr>
                <a:srgbClr val="000000"/>
              </a:buClr>
              <a:buSzPct val="45833"/>
              <a:buFont typeface="Arial"/>
              <a:buChar char="●"/>
            </a:pPr>
            <a:r>
              <a:rPr lang="en" sz="2400" dirty="0">
                <a:solidFill>
                  <a:srgbClr val="000000"/>
                </a:solidFill>
                <a:rtl val="0"/>
              </a:rPr>
              <a:t>Calendar</a:t>
            </a:r>
          </a:p>
          <a:p>
            <a:pPr marL="457200" marR="0" lvl="0" indent="-304800" algn="l" rtl="0">
              <a:lnSpc>
                <a:spcPct val="115000"/>
              </a:lnSpc>
              <a:spcBef>
                <a:spcPts val="0"/>
              </a:spcBef>
              <a:spcAft>
                <a:spcPts val="0"/>
              </a:spcAft>
              <a:buClr>
                <a:srgbClr val="000000"/>
              </a:buClr>
              <a:buSzPct val="45833"/>
              <a:buFont typeface="Arial"/>
              <a:buChar char="●"/>
            </a:pPr>
            <a:r>
              <a:rPr lang="en" sz="2400" dirty="0">
                <a:solidFill>
                  <a:srgbClr val="000000"/>
                </a:solidFill>
                <a:rtl val="0"/>
              </a:rPr>
              <a:t>Groups</a:t>
            </a:r>
          </a:p>
          <a:p>
            <a:pPr marL="457200" marR="0" lvl="0" indent="-304800" algn="l" rtl="0">
              <a:lnSpc>
                <a:spcPct val="115000"/>
              </a:lnSpc>
              <a:spcBef>
                <a:spcPts val="0"/>
              </a:spcBef>
              <a:spcAft>
                <a:spcPts val="0"/>
              </a:spcAft>
              <a:buClr>
                <a:srgbClr val="000000"/>
              </a:buClr>
              <a:buSzPct val="45833"/>
              <a:buFont typeface="Arial"/>
              <a:buChar char="●"/>
            </a:pPr>
            <a:r>
              <a:rPr lang="en" sz="2400" b="0" i="0" u="none" strike="noStrike" cap="none" baseline="0" dirty="0">
                <a:solidFill>
                  <a:srgbClr val="000000"/>
                </a:solidFill>
                <a:latin typeface="Arial"/>
                <a:ea typeface="Arial"/>
                <a:cs typeface="Arial"/>
                <a:sym typeface="Arial"/>
                <a:rtl val="0"/>
              </a:rPr>
              <a:t>Notifications</a:t>
            </a:r>
          </a:p>
          <a:p>
            <a:pPr marL="457200" marR="0" lvl="0" indent="-304800" algn="l" rtl="0">
              <a:lnSpc>
                <a:spcPct val="115000"/>
              </a:lnSpc>
              <a:spcBef>
                <a:spcPts val="0"/>
              </a:spcBef>
              <a:spcAft>
                <a:spcPts val="0"/>
              </a:spcAft>
              <a:buClr>
                <a:srgbClr val="000000"/>
              </a:buClr>
              <a:buSzPct val="45833"/>
              <a:buFont typeface="Arial"/>
              <a:buChar char="●"/>
            </a:pPr>
            <a:r>
              <a:rPr lang="en" sz="2400" b="0" i="0" u="none" strike="noStrike" cap="none" baseline="0" dirty="0">
                <a:solidFill>
                  <a:srgbClr val="000000"/>
                </a:solidFill>
                <a:latin typeface="Arial"/>
                <a:ea typeface="Arial"/>
                <a:cs typeface="Arial"/>
                <a:sym typeface="Arial"/>
                <a:rtl val="0"/>
              </a:rPr>
              <a:t>Mobile Devices</a:t>
            </a:r>
          </a:p>
        </p:txBody>
      </p:sp>
    </p:spTree>
    <p:extLst>
      <p:ext uri="{BB962C8B-B14F-4D97-AF65-F5344CB8AC3E}">
        <p14:creationId xmlns:p14="http://schemas.microsoft.com/office/powerpoint/2010/main" val="157172076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animEffect transition="in" filter="fade">
                                      <p:cBhvr>
                                        <p:cTn id="7" dur="1000"/>
                                        <p:tgtEl>
                                          <p:spTgt spid="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
                                            <p:txEl>
                                              <p:pRg st="1" end="1"/>
                                            </p:txEl>
                                          </p:spTgt>
                                        </p:tgtEl>
                                        <p:attrNameLst>
                                          <p:attrName>style.visibility</p:attrName>
                                        </p:attrNameLst>
                                      </p:cBhvr>
                                      <p:to>
                                        <p:strVal val="visible"/>
                                      </p:to>
                                    </p:set>
                                    <p:animEffect transition="in" filter="fade">
                                      <p:cBhvr>
                                        <p:cTn id="12" dur="1000"/>
                                        <p:tgtEl>
                                          <p:spTgt spid="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
                                            <p:txEl>
                                              <p:pRg st="2" end="2"/>
                                            </p:txEl>
                                          </p:spTgt>
                                        </p:tgtEl>
                                        <p:attrNameLst>
                                          <p:attrName>style.visibility</p:attrName>
                                        </p:attrNameLst>
                                      </p:cBhvr>
                                      <p:to>
                                        <p:strVal val="visible"/>
                                      </p:to>
                                    </p:set>
                                    <p:animEffect transition="in" filter="fade">
                                      <p:cBhvr>
                                        <p:cTn id="17" dur="1000"/>
                                        <p:tgtEl>
                                          <p:spTgt spid="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7">
                                            <p:txEl>
                                              <p:pRg st="3" end="3"/>
                                            </p:txEl>
                                          </p:spTgt>
                                        </p:tgtEl>
                                        <p:attrNameLst>
                                          <p:attrName>style.visibility</p:attrName>
                                        </p:attrNameLst>
                                      </p:cBhvr>
                                      <p:to>
                                        <p:strVal val="visible"/>
                                      </p:to>
                                    </p:set>
                                    <p:animEffect transition="in" filter="fade">
                                      <p:cBhvr>
                                        <p:cTn id="22" dur="1000"/>
                                        <p:tgtEl>
                                          <p:spTgt spid="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
                                            <p:txEl>
                                              <p:pRg st="4" end="4"/>
                                            </p:txEl>
                                          </p:spTgt>
                                        </p:tgtEl>
                                        <p:attrNameLst>
                                          <p:attrName>style.visibility</p:attrName>
                                        </p:attrNameLst>
                                      </p:cBhvr>
                                      <p:to>
                                        <p:strVal val="visible"/>
                                      </p:to>
                                    </p:set>
                                    <p:animEffect transition="in" filter="fade">
                                      <p:cBhvr>
                                        <p:cTn id="27" dur="1000"/>
                                        <p:tgtEl>
                                          <p:spTgt spid="7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7">
                                            <p:txEl>
                                              <p:pRg st="5" end="5"/>
                                            </p:txEl>
                                          </p:spTgt>
                                        </p:tgtEl>
                                        <p:attrNameLst>
                                          <p:attrName>style.visibility</p:attrName>
                                        </p:attrNameLst>
                                      </p:cBhvr>
                                      <p:to>
                                        <p:strVal val="visible"/>
                                      </p:to>
                                    </p:set>
                                    <p:animEffect transition="in" filter="fade">
                                      <p:cBhvr>
                                        <p:cTn id="32" dur="1000"/>
                                        <p:tgtEl>
                                          <p:spTgt spid="7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7">
                                            <p:txEl>
                                              <p:pRg st="6" end="6"/>
                                            </p:txEl>
                                          </p:spTgt>
                                        </p:tgtEl>
                                        <p:attrNameLst>
                                          <p:attrName>style.visibility</p:attrName>
                                        </p:attrNameLst>
                                      </p:cBhvr>
                                      <p:to>
                                        <p:strVal val="visible"/>
                                      </p:to>
                                    </p:set>
                                    <p:animEffect transition="in" filter="fade">
                                      <p:cBhvr>
                                        <p:cTn id="37" dur="1000"/>
                                        <p:tgtEl>
                                          <p:spTgt spid="7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0">
                                            <p:txEl>
                                              <p:pRg st="0" end="0"/>
                                            </p:txEl>
                                          </p:spTgt>
                                        </p:tgtEl>
                                        <p:attrNameLst>
                                          <p:attrName>style.visibility</p:attrName>
                                        </p:attrNameLst>
                                      </p:cBhvr>
                                      <p:to>
                                        <p:strVal val="visible"/>
                                      </p:to>
                                    </p:set>
                                    <p:animEffect transition="in" filter="fade">
                                      <p:cBhvr>
                                        <p:cTn id="42" dur="1000"/>
                                        <p:tgtEl>
                                          <p:spTgt spid="8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0">
                                            <p:txEl>
                                              <p:pRg st="1" end="1"/>
                                            </p:txEl>
                                          </p:spTgt>
                                        </p:tgtEl>
                                        <p:attrNameLst>
                                          <p:attrName>style.visibility</p:attrName>
                                        </p:attrNameLst>
                                      </p:cBhvr>
                                      <p:to>
                                        <p:strVal val="visible"/>
                                      </p:to>
                                    </p:set>
                                    <p:animEffect transition="in" filter="fade">
                                      <p:cBhvr>
                                        <p:cTn id="47" dur="1000"/>
                                        <p:tgtEl>
                                          <p:spTgt spid="80">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0">
                                            <p:txEl>
                                              <p:pRg st="2" end="2"/>
                                            </p:txEl>
                                          </p:spTgt>
                                        </p:tgtEl>
                                        <p:attrNameLst>
                                          <p:attrName>style.visibility</p:attrName>
                                        </p:attrNameLst>
                                      </p:cBhvr>
                                      <p:to>
                                        <p:strVal val="visible"/>
                                      </p:to>
                                    </p:set>
                                    <p:animEffect transition="in" filter="fade">
                                      <p:cBhvr>
                                        <p:cTn id="52" dur="1000"/>
                                        <p:tgtEl>
                                          <p:spTgt spid="80">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0">
                                            <p:txEl>
                                              <p:pRg st="3" end="3"/>
                                            </p:txEl>
                                          </p:spTgt>
                                        </p:tgtEl>
                                        <p:attrNameLst>
                                          <p:attrName>style.visibility</p:attrName>
                                        </p:attrNameLst>
                                      </p:cBhvr>
                                      <p:to>
                                        <p:strVal val="visible"/>
                                      </p:to>
                                    </p:set>
                                    <p:animEffect transition="in" filter="fade">
                                      <p:cBhvr>
                                        <p:cTn id="57" dur="1000"/>
                                        <p:tgtEl>
                                          <p:spTgt spid="80">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0">
                                            <p:txEl>
                                              <p:pRg st="4" end="4"/>
                                            </p:txEl>
                                          </p:spTgt>
                                        </p:tgtEl>
                                        <p:attrNameLst>
                                          <p:attrName>style.visibility</p:attrName>
                                        </p:attrNameLst>
                                      </p:cBhvr>
                                      <p:to>
                                        <p:strVal val="visible"/>
                                      </p:to>
                                    </p:set>
                                    <p:animEffect transition="in" filter="fade">
                                      <p:cBhvr>
                                        <p:cTn id="62" dur="1000"/>
                                        <p:tgtEl>
                                          <p:spTgt spid="80">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0">
                                            <p:txEl>
                                              <p:pRg st="5" end="5"/>
                                            </p:txEl>
                                          </p:spTgt>
                                        </p:tgtEl>
                                        <p:attrNameLst>
                                          <p:attrName>style.visibility</p:attrName>
                                        </p:attrNameLst>
                                      </p:cBhvr>
                                      <p:to>
                                        <p:strVal val="visible"/>
                                      </p:to>
                                    </p:set>
                                    <p:animEffect transition="in" filter="fade">
                                      <p:cBhvr>
                                        <p:cTn id="67" dur="1000"/>
                                        <p:tgtEl>
                                          <p:spTgt spid="8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Students will be given an Kingston encrypted flash drive in LRC at a later date</a:t>
            </a:r>
          </a:p>
          <a:p>
            <a:r>
              <a:rPr lang="en-US" dirty="0" smtClean="0"/>
              <a:t>Required to use for all UT Health related activities</a:t>
            </a:r>
          </a:p>
          <a:p>
            <a:r>
              <a:rPr lang="en-US" dirty="0"/>
              <a:t>Password Requirements</a:t>
            </a:r>
          </a:p>
          <a:p>
            <a:pPr lvl="1"/>
            <a:r>
              <a:rPr lang="en-US" dirty="0"/>
              <a:t>6 – 16 characters in length</a:t>
            </a:r>
          </a:p>
          <a:p>
            <a:pPr lvl="1"/>
            <a:r>
              <a:rPr lang="en-US" dirty="0"/>
              <a:t>Password must contain Upper case, lower case, </a:t>
            </a:r>
            <a:endParaRPr lang="en-US" dirty="0" smtClean="0"/>
          </a:p>
          <a:p>
            <a:pPr marL="301743" lvl="1" indent="0">
              <a:buNone/>
            </a:pPr>
            <a:r>
              <a:rPr lang="en-US" dirty="0" smtClean="0"/>
              <a:t>     numeric </a:t>
            </a:r>
            <a:r>
              <a:rPr lang="en-US" dirty="0"/>
              <a:t>and/or special characters(!, $, Etc.)</a:t>
            </a:r>
          </a:p>
          <a:p>
            <a:pPr marL="0" indent="0">
              <a:buNone/>
            </a:pPr>
            <a:endParaRPr lang="en-US" dirty="0"/>
          </a:p>
        </p:txBody>
      </p:sp>
      <p:sp>
        <p:nvSpPr>
          <p:cNvPr id="3" name="Title 2"/>
          <p:cNvSpPr>
            <a:spLocks noGrp="1"/>
          </p:cNvSpPr>
          <p:nvPr>
            <p:ph type="title"/>
          </p:nvPr>
        </p:nvSpPr>
        <p:spPr/>
        <p:txBody>
          <a:bodyPr/>
          <a:lstStyle/>
          <a:p>
            <a:r>
              <a:rPr lang="en-US" dirty="0" smtClean="0"/>
              <a:t>Secure Flash Drive</a:t>
            </a:r>
            <a:endParaRPr lang="en-US" dirty="0"/>
          </a:p>
        </p:txBody>
      </p:sp>
      <p:sp>
        <p:nvSpPr>
          <p:cNvPr id="4" name="Date Placeholder 3"/>
          <p:cNvSpPr>
            <a:spLocks noGrp="1"/>
          </p:cNvSpPr>
          <p:nvPr>
            <p:ph type="dt" sz="half" idx="10"/>
          </p:nvPr>
        </p:nvSpPr>
        <p:spPr/>
        <p:txBody>
          <a:bodyPr/>
          <a:lstStyle/>
          <a:p>
            <a:pPr>
              <a:defRPr/>
            </a:pPr>
            <a:fld id="{95B4E578-C033-4D7F-86B5-5C55EC1A8706}" type="datetime1">
              <a:rPr lang="en-US" smtClean="0"/>
              <a:pPr>
                <a:defRPr/>
              </a:pPr>
              <a:t>7/26/2019</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3322" y="3886200"/>
            <a:ext cx="1424746" cy="1706564"/>
          </a:xfrm>
          <a:prstGeom prst="rect">
            <a:avLst/>
          </a:prstGeom>
        </p:spPr>
      </p:pic>
    </p:spTree>
    <p:extLst>
      <p:ext uri="{BB962C8B-B14F-4D97-AF65-F5344CB8AC3E}">
        <p14:creationId xmlns:p14="http://schemas.microsoft.com/office/powerpoint/2010/main" val="137350787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03219" y="2742551"/>
            <a:ext cx="7204364" cy="1790700"/>
          </a:xfrm>
        </p:spPr>
        <p:txBody>
          <a:bodyPr>
            <a:normAutofit fontScale="90000"/>
          </a:bodyPr>
          <a:lstStyle/>
          <a:p>
            <a:r>
              <a:rPr lang="en-US" dirty="0">
                <a:latin typeface="Arial Black" panose="020B0A04020102020204" pitchFamily="34" charset="0"/>
              </a:rPr>
              <a:t>IT Security </a:t>
            </a:r>
            <a:r>
              <a:rPr lang="en-US" dirty="0" smtClean="0">
                <a:latin typeface="Arial Black" panose="020B0A04020102020204" pitchFamily="34" charset="0"/>
              </a:rPr>
              <a:t>Awareness</a:t>
            </a:r>
            <a:r>
              <a:rPr lang="en-US" dirty="0" smtClean="0"/>
              <a:t/>
            </a:r>
            <a:br>
              <a:rPr lang="en-US" dirty="0" smtClean="0"/>
            </a:br>
            <a:r>
              <a:rPr lang="en-US" sz="1800" cap="none" dirty="0">
                <a:latin typeface="+mn-lt"/>
              </a:rPr>
              <a:t>for New Students</a:t>
            </a:r>
            <a:r>
              <a:rPr lang="en-US" dirty="0"/>
              <a:t/>
            </a:r>
            <a:br>
              <a:rPr lang="en-US" dirty="0"/>
            </a:br>
            <a:endParaRPr lang="en-US" dirty="0"/>
          </a:p>
        </p:txBody>
      </p:sp>
      <p:sp>
        <p:nvSpPr>
          <p:cNvPr id="5" name="TextBox 4"/>
          <p:cNvSpPr txBox="1"/>
          <p:nvPr/>
        </p:nvSpPr>
        <p:spPr>
          <a:xfrm>
            <a:off x="484246" y="5511328"/>
            <a:ext cx="992605" cy="300082"/>
          </a:xfrm>
          <a:prstGeom prst="rect">
            <a:avLst/>
          </a:prstGeom>
          <a:noFill/>
        </p:spPr>
        <p:txBody>
          <a:bodyPr wrap="square" rtlCol="0">
            <a:spAutoFit/>
          </a:bodyPr>
          <a:lstStyle/>
          <a:p>
            <a:pPr defTabSz="342900"/>
            <a:r>
              <a:rPr lang="en-US" sz="1350" dirty="0">
                <a:solidFill>
                  <a:prstClr val="black"/>
                </a:solidFill>
                <a:latin typeface="Rockwell" panose="02060603020205020403"/>
              </a:rPr>
              <a:t>July 2018</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246" y="1314200"/>
            <a:ext cx="3921500" cy="654326"/>
          </a:xfrm>
          <a:prstGeom prst="rect">
            <a:avLst/>
          </a:prstGeom>
        </p:spPr>
      </p:pic>
    </p:spTree>
    <p:extLst>
      <p:ext uri="{BB962C8B-B14F-4D97-AF65-F5344CB8AC3E}">
        <p14:creationId xmlns:p14="http://schemas.microsoft.com/office/powerpoint/2010/main" val="41654036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5905" y="2383458"/>
            <a:ext cx="3702941" cy="734521"/>
          </a:xfrm>
          <a:prstGeom prst="rect">
            <a:avLst/>
          </a:prstGeom>
        </p:spPr>
      </p:pic>
      <p:grpSp>
        <p:nvGrpSpPr>
          <p:cNvPr id="9" name="Group 8"/>
          <p:cNvGrpSpPr/>
          <p:nvPr/>
        </p:nvGrpSpPr>
        <p:grpSpPr>
          <a:xfrm>
            <a:off x="1001576" y="3399609"/>
            <a:ext cx="2791599" cy="865572"/>
            <a:chOff x="1451447" y="1775593"/>
            <a:chExt cx="3374276" cy="609585"/>
          </a:xfrm>
        </p:grpSpPr>
        <p:pic>
          <p:nvPicPr>
            <p:cNvPr id="3" name="Picture 2"/>
            <p:cNvPicPr>
              <a:picLocks noChangeAspect="1"/>
            </p:cNvPicPr>
            <p:nvPr/>
          </p:nvPicPr>
          <p:blipFill>
            <a:blip r:embed="rId3"/>
            <a:stretch>
              <a:fillRect/>
            </a:stretch>
          </p:blipFill>
          <p:spPr>
            <a:xfrm>
              <a:off x="1688746" y="1775593"/>
              <a:ext cx="2899678" cy="195527"/>
            </a:xfrm>
            <a:prstGeom prst="rect">
              <a:avLst/>
            </a:prstGeom>
          </p:spPr>
        </p:pic>
        <p:pic>
          <p:nvPicPr>
            <p:cNvPr id="4" name="Picture 3"/>
            <p:cNvPicPr>
              <a:picLocks noChangeAspect="1"/>
            </p:cNvPicPr>
            <p:nvPr/>
          </p:nvPicPr>
          <p:blipFill>
            <a:blip r:embed="rId4"/>
            <a:stretch>
              <a:fillRect/>
            </a:stretch>
          </p:blipFill>
          <p:spPr>
            <a:xfrm>
              <a:off x="1451447" y="1971120"/>
              <a:ext cx="3374276" cy="414058"/>
            </a:xfrm>
            <a:prstGeom prst="rect">
              <a:avLst/>
            </a:prstGeom>
          </p:spPr>
        </p:pic>
      </p:grpSp>
      <p:pic>
        <p:nvPicPr>
          <p:cNvPr id="5" name="Picture 4"/>
          <p:cNvPicPr>
            <a:picLocks noChangeAspect="1"/>
          </p:cNvPicPr>
          <p:nvPr/>
        </p:nvPicPr>
        <p:blipFill>
          <a:blip r:embed="rId5"/>
          <a:stretch>
            <a:fillRect/>
          </a:stretch>
        </p:blipFill>
        <p:spPr>
          <a:xfrm>
            <a:off x="4135971" y="3700879"/>
            <a:ext cx="4082875" cy="665511"/>
          </a:xfrm>
          <a:prstGeom prst="rect">
            <a:avLst/>
          </a:prstGeom>
        </p:spPr>
      </p:pic>
      <p:pic>
        <p:nvPicPr>
          <p:cNvPr id="6" name="Picture 5"/>
          <p:cNvPicPr>
            <a:picLocks noChangeAspect="1"/>
          </p:cNvPicPr>
          <p:nvPr/>
        </p:nvPicPr>
        <p:blipFill>
          <a:blip r:embed="rId6"/>
          <a:stretch>
            <a:fillRect/>
          </a:stretch>
        </p:blipFill>
        <p:spPr>
          <a:xfrm>
            <a:off x="658783" y="4731461"/>
            <a:ext cx="3477188" cy="686050"/>
          </a:xfrm>
          <a:prstGeom prst="rect">
            <a:avLst/>
          </a:prstGeom>
        </p:spPr>
      </p:pic>
      <p:pic>
        <p:nvPicPr>
          <p:cNvPr id="7" name="Picture 6"/>
          <p:cNvPicPr>
            <a:picLocks noChangeAspect="1"/>
          </p:cNvPicPr>
          <p:nvPr/>
        </p:nvPicPr>
        <p:blipFill>
          <a:blip r:embed="rId7"/>
          <a:stretch>
            <a:fillRect/>
          </a:stretch>
        </p:blipFill>
        <p:spPr>
          <a:xfrm>
            <a:off x="4615045" y="2663337"/>
            <a:ext cx="3670514" cy="601226"/>
          </a:xfrm>
          <a:prstGeom prst="rect">
            <a:avLst/>
          </a:prstGeom>
        </p:spPr>
      </p:pic>
      <p:pic>
        <p:nvPicPr>
          <p:cNvPr id="8" name="Picture 7"/>
          <p:cNvPicPr>
            <a:picLocks noChangeAspect="1"/>
          </p:cNvPicPr>
          <p:nvPr/>
        </p:nvPicPr>
        <p:blipFill>
          <a:blip r:embed="rId8"/>
          <a:stretch>
            <a:fillRect/>
          </a:stretch>
        </p:blipFill>
        <p:spPr>
          <a:xfrm>
            <a:off x="4496486" y="4685532"/>
            <a:ext cx="4021306" cy="777907"/>
          </a:xfrm>
          <a:prstGeom prst="rect">
            <a:avLst/>
          </a:prstGeom>
        </p:spPr>
      </p:pic>
      <p:sp>
        <p:nvSpPr>
          <p:cNvPr id="10" name="Title 9"/>
          <p:cNvSpPr>
            <a:spLocks noGrp="1"/>
          </p:cNvSpPr>
          <p:nvPr>
            <p:ph type="title"/>
          </p:nvPr>
        </p:nvSpPr>
        <p:spPr>
          <a:xfrm>
            <a:off x="856060" y="1321139"/>
            <a:ext cx="7429499" cy="759297"/>
          </a:xfrm>
        </p:spPr>
        <p:txBody>
          <a:bodyPr/>
          <a:lstStyle/>
          <a:p>
            <a:pPr algn="ctr"/>
            <a:r>
              <a:rPr lang="en-US" dirty="0" smtClean="0"/>
              <a:t>Phishing and data breaches</a:t>
            </a:r>
            <a:endParaRPr lang="en-US" dirty="0"/>
          </a:p>
        </p:txBody>
      </p:sp>
    </p:spTree>
    <p:extLst>
      <p:ext uri="{BB962C8B-B14F-4D97-AF65-F5344CB8AC3E}">
        <p14:creationId xmlns:p14="http://schemas.microsoft.com/office/powerpoint/2010/main" val="33347960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463313" y="1207826"/>
            <a:ext cx="5887634" cy="4357053"/>
            <a:chOff x="2294758" y="392875"/>
            <a:chExt cx="7850178" cy="5809404"/>
          </a:xfrm>
        </p:grpSpPr>
        <p:pic>
          <p:nvPicPr>
            <p:cNvPr id="3" name="Picture 2"/>
            <p:cNvPicPr>
              <a:picLocks noChangeAspect="1"/>
            </p:cNvPicPr>
            <p:nvPr/>
          </p:nvPicPr>
          <p:blipFill>
            <a:blip r:embed="rId2"/>
            <a:stretch>
              <a:fillRect/>
            </a:stretch>
          </p:blipFill>
          <p:spPr>
            <a:xfrm>
              <a:off x="2294758" y="392875"/>
              <a:ext cx="7850178" cy="5809404"/>
            </a:xfrm>
            <a:prstGeom prst="rect">
              <a:avLst/>
            </a:prstGeom>
          </p:spPr>
        </p:pic>
        <p:sp>
          <p:nvSpPr>
            <p:cNvPr id="5" name="Line Callout 1 4"/>
            <p:cNvSpPr/>
            <p:nvPr/>
          </p:nvSpPr>
          <p:spPr>
            <a:xfrm>
              <a:off x="7743046" y="3195309"/>
              <a:ext cx="2014487" cy="311895"/>
            </a:xfrm>
            <a:prstGeom prst="borderCallout1">
              <a:avLst>
                <a:gd name="adj1" fmla="val 47093"/>
                <a:gd name="adj2" fmla="val -484"/>
                <a:gd name="adj3" fmla="val 168435"/>
                <a:gd name="adj4" fmla="val -36541"/>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342900"/>
              <a:r>
                <a:rPr lang="en-US" sz="900" dirty="0">
                  <a:solidFill>
                    <a:prstClr val="white"/>
                  </a:solidFill>
                  <a:latin typeface="Rockwell" panose="02060603020205020403"/>
                </a:rPr>
                <a:t>Do you recognize the sender?</a:t>
              </a:r>
            </a:p>
          </p:txBody>
        </p:sp>
        <p:sp>
          <p:nvSpPr>
            <p:cNvPr id="31" name="Line Callout 1 30"/>
            <p:cNvSpPr/>
            <p:nvPr/>
          </p:nvSpPr>
          <p:spPr>
            <a:xfrm>
              <a:off x="2382253" y="3934023"/>
              <a:ext cx="1746584" cy="411901"/>
            </a:xfrm>
            <a:prstGeom prst="borderCallout1">
              <a:avLst>
                <a:gd name="adj1" fmla="val 97242"/>
                <a:gd name="adj2" fmla="val 49686"/>
                <a:gd name="adj3" fmla="val 174220"/>
                <a:gd name="adj4" fmla="val 77187"/>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342900"/>
              <a:r>
                <a:rPr lang="en-US" sz="900" dirty="0">
                  <a:solidFill>
                    <a:prstClr val="white"/>
                  </a:solidFill>
                  <a:latin typeface="Rockwell" panose="02060603020205020403"/>
                </a:rPr>
                <a:t>Is the greeting generic?</a:t>
              </a:r>
            </a:p>
          </p:txBody>
        </p:sp>
        <p:sp>
          <p:nvSpPr>
            <p:cNvPr id="32" name="Line Callout 1 31"/>
            <p:cNvSpPr/>
            <p:nvPr/>
          </p:nvSpPr>
          <p:spPr>
            <a:xfrm>
              <a:off x="3255545" y="2437732"/>
              <a:ext cx="1854843" cy="582754"/>
            </a:xfrm>
            <a:prstGeom prst="borderCallout1">
              <a:avLst>
                <a:gd name="adj1" fmla="val 97242"/>
                <a:gd name="adj2" fmla="val 50880"/>
                <a:gd name="adj3" fmla="val 274016"/>
                <a:gd name="adj4" fmla="val 78730"/>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342900"/>
              <a:r>
                <a:rPr lang="en-US" sz="900" dirty="0">
                  <a:solidFill>
                    <a:prstClr val="white"/>
                  </a:solidFill>
                  <a:latin typeface="Rockwell" panose="02060603020205020403"/>
                </a:rPr>
                <a:t>Does the message plant a false sense of urgency?</a:t>
              </a:r>
            </a:p>
          </p:txBody>
        </p:sp>
        <p:sp>
          <p:nvSpPr>
            <p:cNvPr id="33" name="Line Callout 1 32"/>
            <p:cNvSpPr/>
            <p:nvPr/>
          </p:nvSpPr>
          <p:spPr>
            <a:xfrm>
              <a:off x="6059994" y="4161411"/>
              <a:ext cx="2825327" cy="369025"/>
            </a:xfrm>
            <a:prstGeom prst="borderCallout1">
              <a:avLst>
                <a:gd name="adj1" fmla="val 47093"/>
                <a:gd name="adj2" fmla="val -484"/>
                <a:gd name="adj3" fmla="val 168435"/>
                <a:gd name="adj4" fmla="val -36541"/>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342900"/>
              <a:r>
                <a:rPr lang="en-US" sz="900" dirty="0">
                  <a:solidFill>
                    <a:prstClr val="white"/>
                  </a:solidFill>
                  <a:latin typeface="Rockwell" panose="02060603020205020403"/>
                </a:rPr>
                <a:t>Can you spot typos or grammatical errors?</a:t>
              </a:r>
            </a:p>
          </p:txBody>
        </p:sp>
        <p:sp>
          <p:nvSpPr>
            <p:cNvPr id="34" name="Line Callout 1 33"/>
            <p:cNvSpPr/>
            <p:nvPr/>
          </p:nvSpPr>
          <p:spPr>
            <a:xfrm>
              <a:off x="6462854" y="5292815"/>
              <a:ext cx="2482625" cy="392106"/>
            </a:xfrm>
            <a:prstGeom prst="borderCallout1">
              <a:avLst>
                <a:gd name="adj1" fmla="val 47093"/>
                <a:gd name="adj2" fmla="val -484"/>
                <a:gd name="adj3" fmla="val 10099"/>
                <a:gd name="adj4" fmla="val -43198"/>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342900"/>
              <a:r>
                <a:rPr lang="en-US" sz="900" dirty="0">
                  <a:solidFill>
                    <a:prstClr val="white"/>
                  </a:solidFill>
                  <a:latin typeface="Rockwell" panose="02060603020205020403"/>
                </a:rPr>
                <a:t>Does the email involve sensitive data, such as your password?</a:t>
              </a:r>
            </a:p>
          </p:txBody>
        </p:sp>
      </p:grpSp>
    </p:spTree>
    <p:extLst>
      <p:ext uri="{BB962C8B-B14F-4D97-AF65-F5344CB8AC3E}">
        <p14:creationId xmlns:p14="http://schemas.microsoft.com/office/powerpoint/2010/main" val="29943669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02519"/>
            <a:ext cx="8915400" cy="890804"/>
          </a:xfrm>
        </p:spPr>
        <p:txBody>
          <a:bodyPr/>
          <a:lstStyle/>
          <a:p>
            <a:pPr algn="ctr"/>
            <a:r>
              <a:rPr lang="en-US" dirty="0" smtClean="0">
                <a:latin typeface="Calibri" panose="020F0502020204030204" pitchFamily="34" charset="0"/>
                <a:cs typeface="Calibri" panose="020F0502020204030204" pitchFamily="34" charset="0"/>
              </a:rPr>
              <a:t>Might be a phish, say something</a:t>
            </a:r>
            <a:endParaRPr lang="en-US" dirty="0">
              <a:latin typeface="Calibri" panose="020F0502020204030204" pitchFamily="34" charset="0"/>
              <a:cs typeface="Calibri" panose="020F0502020204030204" pitchFamily="34" charset="0"/>
            </a:endParaRPr>
          </a:p>
        </p:txBody>
      </p:sp>
      <p:sp>
        <p:nvSpPr>
          <p:cNvPr id="3" name="TextBox 2"/>
          <p:cNvSpPr txBox="1"/>
          <p:nvPr/>
        </p:nvSpPr>
        <p:spPr>
          <a:xfrm>
            <a:off x="1058017" y="2526957"/>
            <a:ext cx="7032539" cy="3208571"/>
          </a:xfrm>
          <a:prstGeom prst="rect">
            <a:avLst/>
          </a:prstGeom>
          <a:noFill/>
        </p:spPr>
        <p:txBody>
          <a:bodyPr wrap="square" rtlCol="0">
            <a:spAutoFit/>
          </a:bodyPr>
          <a:lstStyle/>
          <a:p>
            <a:pPr defTabSz="342900">
              <a:defRPr/>
            </a:pPr>
            <a:r>
              <a:rPr lang="en-US" sz="1350" b="1" i="1" dirty="0">
                <a:solidFill>
                  <a:prstClr val="black"/>
                </a:solidFill>
                <a:latin typeface="Rockwell" panose="02060603020205020403"/>
              </a:rPr>
              <a:t>You must forward the original e-mail as an attachment for </a:t>
            </a:r>
            <a:r>
              <a:rPr lang="en-US" sz="1350" b="1" i="1" u="sng" dirty="0">
                <a:solidFill>
                  <a:prstClr val="black"/>
                </a:solidFill>
                <a:latin typeface="Rockwell" panose="02060603020205020403"/>
              </a:rPr>
              <a:t>IT Security </a:t>
            </a:r>
            <a:r>
              <a:rPr lang="en-US" sz="1350" b="1" i="1" dirty="0">
                <a:solidFill>
                  <a:prstClr val="black"/>
                </a:solidFill>
                <a:latin typeface="Rockwell" panose="02060603020205020403"/>
              </a:rPr>
              <a:t>to be able to gather all the information needed to address the phish.</a:t>
            </a:r>
          </a:p>
          <a:p>
            <a:pPr defTabSz="342900">
              <a:defRPr/>
            </a:pPr>
            <a:endParaRPr lang="en-US" sz="1350" dirty="0">
              <a:solidFill>
                <a:prstClr val="black"/>
              </a:solidFill>
              <a:latin typeface="Rockwell" panose="02060603020205020403"/>
            </a:endParaRPr>
          </a:p>
          <a:p>
            <a:pPr marL="685800" lvl="2" defTabSz="342900">
              <a:defRPr/>
            </a:pPr>
            <a:r>
              <a:rPr lang="en-US" sz="1350" dirty="0">
                <a:solidFill>
                  <a:prstClr val="black"/>
                </a:solidFill>
                <a:latin typeface="Rockwell" panose="02060603020205020403"/>
              </a:rPr>
              <a:t>Pressing “</a:t>
            </a:r>
            <a:r>
              <a:rPr lang="en-US" sz="1350" b="1" dirty="0" err="1">
                <a:solidFill>
                  <a:prstClr val="black"/>
                </a:solidFill>
                <a:latin typeface="Rockwell" panose="02060603020205020403"/>
              </a:rPr>
              <a:t>Ctrl+Alt+F</a:t>
            </a:r>
            <a:r>
              <a:rPr lang="en-US" sz="1350" dirty="0">
                <a:solidFill>
                  <a:prstClr val="black"/>
                </a:solidFill>
                <a:latin typeface="Rockwell" panose="02060603020205020403"/>
              </a:rPr>
              <a:t>” simultaneously will enable you “</a:t>
            </a:r>
            <a:r>
              <a:rPr lang="en-US" sz="1350" b="1" dirty="0">
                <a:solidFill>
                  <a:prstClr val="black"/>
                </a:solidFill>
                <a:latin typeface="Rockwell" panose="02060603020205020403"/>
              </a:rPr>
              <a:t>Forward as Attachment</a:t>
            </a:r>
            <a:r>
              <a:rPr lang="en-US" sz="1350" dirty="0">
                <a:solidFill>
                  <a:prstClr val="black"/>
                </a:solidFill>
                <a:latin typeface="Rockwell" panose="02060603020205020403"/>
              </a:rPr>
              <a:t>”</a:t>
            </a:r>
          </a:p>
          <a:p>
            <a:pPr marL="685800" lvl="2" defTabSz="342900">
              <a:defRPr/>
            </a:pPr>
            <a:endParaRPr lang="en-US" sz="1350" dirty="0">
              <a:solidFill>
                <a:prstClr val="black"/>
              </a:solidFill>
              <a:latin typeface="Rockwell" panose="02060603020205020403"/>
            </a:endParaRPr>
          </a:p>
          <a:p>
            <a:pPr marL="685800" lvl="2" defTabSz="342900">
              <a:defRPr/>
            </a:pPr>
            <a:r>
              <a:rPr lang="en-US" sz="1350" dirty="0">
                <a:solidFill>
                  <a:prstClr val="black"/>
                </a:solidFill>
                <a:latin typeface="Rockwell" panose="02060603020205020403"/>
              </a:rPr>
              <a:t>You can also select “</a:t>
            </a:r>
            <a:r>
              <a:rPr lang="en-US" sz="1350" b="1" dirty="0">
                <a:solidFill>
                  <a:prstClr val="black"/>
                </a:solidFill>
                <a:latin typeface="Rockwell" panose="02060603020205020403"/>
              </a:rPr>
              <a:t>More</a:t>
            </a:r>
            <a:r>
              <a:rPr lang="en-US" sz="1350" dirty="0">
                <a:solidFill>
                  <a:prstClr val="black"/>
                </a:solidFill>
                <a:latin typeface="Rockwell" panose="02060603020205020403"/>
              </a:rPr>
              <a:t>” and then select “</a:t>
            </a:r>
            <a:r>
              <a:rPr lang="en-US" sz="1350" b="1" dirty="0">
                <a:solidFill>
                  <a:prstClr val="black"/>
                </a:solidFill>
                <a:latin typeface="Rockwell" panose="02060603020205020403"/>
              </a:rPr>
              <a:t>Forward as Attachment</a:t>
            </a:r>
            <a:r>
              <a:rPr lang="en-US" sz="1350" dirty="0">
                <a:solidFill>
                  <a:prstClr val="black"/>
                </a:solidFill>
                <a:latin typeface="Rockwell" panose="02060603020205020403"/>
              </a:rPr>
              <a:t>”</a:t>
            </a:r>
          </a:p>
          <a:p>
            <a:pPr marL="685800" lvl="2" defTabSz="342900">
              <a:defRPr/>
            </a:pPr>
            <a:endParaRPr lang="en-US" sz="1350" dirty="0">
              <a:solidFill>
                <a:prstClr val="black"/>
              </a:solidFill>
              <a:latin typeface="Rockwell" panose="02060603020205020403"/>
            </a:endParaRPr>
          </a:p>
          <a:p>
            <a:pPr marL="685800" lvl="2" defTabSz="342900">
              <a:defRPr/>
            </a:pPr>
            <a:endParaRPr lang="en-US" sz="1350" dirty="0">
              <a:solidFill>
                <a:prstClr val="black"/>
              </a:solidFill>
              <a:latin typeface="Rockwell" panose="02060603020205020403"/>
            </a:endParaRPr>
          </a:p>
          <a:p>
            <a:pPr marL="685800" lvl="2" defTabSz="342900">
              <a:defRPr/>
            </a:pPr>
            <a:endParaRPr lang="en-US" sz="1350" dirty="0">
              <a:solidFill>
                <a:prstClr val="black"/>
              </a:solidFill>
              <a:latin typeface="Rockwell" panose="02060603020205020403"/>
            </a:endParaRPr>
          </a:p>
          <a:p>
            <a:pPr marL="685800" lvl="2" defTabSz="342900">
              <a:defRPr/>
            </a:pPr>
            <a:endParaRPr lang="en-US" sz="1350" dirty="0">
              <a:solidFill>
                <a:prstClr val="black"/>
              </a:solidFill>
              <a:latin typeface="Rockwell" panose="02060603020205020403"/>
            </a:endParaRPr>
          </a:p>
          <a:p>
            <a:pPr marL="685800" lvl="2" defTabSz="342900">
              <a:defRPr/>
            </a:pPr>
            <a:endParaRPr lang="en-US" sz="1350" dirty="0">
              <a:solidFill>
                <a:prstClr val="black"/>
              </a:solidFill>
              <a:latin typeface="Rockwell" panose="02060603020205020403"/>
            </a:endParaRPr>
          </a:p>
          <a:p>
            <a:pPr marL="685800" lvl="2" defTabSz="342900">
              <a:defRPr/>
            </a:pPr>
            <a:endParaRPr lang="en-US" sz="1350" dirty="0">
              <a:solidFill>
                <a:prstClr val="black"/>
              </a:solidFill>
              <a:latin typeface="Rockwell" panose="02060603020205020403"/>
            </a:endParaRPr>
          </a:p>
          <a:p>
            <a:pPr marL="1371600" lvl="4" defTabSz="342900">
              <a:defRPr/>
            </a:pPr>
            <a:r>
              <a:rPr lang="en-US" sz="1350" dirty="0">
                <a:solidFill>
                  <a:prstClr val="black"/>
                </a:solidFill>
                <a:latin typeface="Rockwell" panose="02060603020205020403"/>
              </a:rPr>
              <a:t>Send the new forward to:  </a:t>
            </a:r>
            <a:r>
              <a:rPr lang="en-US" sz="1350" b="1" u="sng" dirty="0">
                <a:solidFill>
                  <a:srgbClr val="FF0000"/>
                </a:solidFill>
                <a:latin typeface="Rockwell" panose="02060603020205020403"/>
              </a:rPr>
              <a:t>its@uth.tmc.edu</a:t>
            </a:r>
            <a:endParaRPr lang="en-US" sz="1350" u="sng" dirty="0">
              <a:solidFill>
                <a:prstClr val="black"/>
              </a:solidFill>
              <a:latin typeface="Rockwell" panose="02060603020205020403"/>
            </a:endParaRPr>
          </a:p>
          <a:p>
            <a:pPr defTabSz="342900">
              <a:defRPr/>
            </a:pPr>
            <a:endParaRPr lang="en-US" sz="1350" dirty="0">
              <a:solidFill>
                <a:prstClr val="black"/>
              </a:solidFill>
              <a:latin typeface="Rockwell" panose="02060603020205020403"/>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9190" y="4008489"/>
            <a:ext cx="3786188"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01836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35698" y="972886"/>
            <a:ext cx="7608094" cy="529231"/>
          </a:xfrm>
        </p:spPr>
        <p:txBody>
          <a:bodyPr>
            <a:normAutofit/>
          </a:bodyPr>
          <a:lstStyle/>
          <a:p>
            <a:pPr algn="ctr"/>
            <a:r>
              <a:rPr lang="en-US" sz="3000" dirty="0">
                <a:latin typeface="Calibri" panose="020F0502020204030204" pitchFamily="34" charset="0"/>
                <a:cs typeface="Calibri" panose="020F0502020204030204" pitchFamily="34" charset="0"/>
              </a:rPr>
              <a:t>Safeguard Sensitive Information</a:t>
            </a:r>
            <a:endParaRPr lang="en-US" dirty="0"/>
          </a:p>
        </p:txBody>
      </p:sp>
      <p:graphicFrame>
        <p:nvGraphicFramePr>
          <p:cNvPr id="5" name="Diagram 4"/>
          <p:cNvGraphicFramePr/>
          <p:nvPr>
            <p:extLst/>
          </p:nvPr>
        </p:nvGraphicFramePr>
        <p:xfrm>
          <a:off x="1528541" y="1856183"/>
          <a:ext cx="5910799" cy="3709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572431" y="5218966"/>
            <a:ext cx="2578608" cy="715581"/>
          </a:xfrm>
          <a:prstGeom prst="rect">
            <a:avLst/>
          </a:prstGeom>
          <a:noFill/>
        </p:spPr>
        <p:txBody>
          <a:bodyPr wrap="square" rtlCol="0">
            <a:spAutoFit/>
          </a:bodyPr>
          <a:lstStyle/>
          <a:p>
            <a:pPr defTabSz="342900">
              <a:defRPr/>
            </a:pPr>
            <a:r>
              <a:rPr lang="en-US" sz="1350" dirty="0">
                <a:solidFill>
                  <a:prstClr val="black"/>
                </a:solidFill>
                <a:latin typeface="Rockwell" panose="02060603020205020403"/>
              </a:rPr>
              <a:t>Store all PHI in the Electronic Health Record (EHR) system (including photos)</a:t>
            </a:r>
          </a:p>
        </p:txBody>
      </p:sp>
      <p:sp>
        <p:nvSpPr>
          <p:cNvPr id="8" name="TextBox 7"/>
          <p:cNvSpPr txBox="1"/>
          <p:nvPr/>
        </p:nvSpPr>
        <p:spPr>
          <a:xfrm>
            <a:off x="6210387" y="4266759"/>
            <a:ext cx="2457907" cy="507831"/>
          </a:xfrm>
          <a:prstGeom prst="rect">
            <a:avLst/>
          </a:prstGeom>
          <a:noFill/>
        </p:spPr>
        <p:txBody>
          <a:bodyPr wrap="square" rtlCol="0">
            <a:spAutoFit/>
          </a:bodyPr>
          <a:lstStyle/>
          <a:p>
            <a:pPr defTabSz="342900">
              <a:defRPr/>
            </a:pPr>
            <a:r>
              <a:rPr lang="en-US" sz="1350" dirty="0">
                <a:solidFill>
                  <a:prstClr val="black"/>
                </a:solidFill>
                <a:latin typeface="Rockwell" panose="02060603020205020403"/>
              </a:rPr>
              <a:t>Anything done under your log-in is your responsibility!</a:t>
            </a:r>
          </a:p>
        </p:txBody>
      </p:sp>
      <p:sp>
        <p:nvSpPr>
          <p:cNvPr id="9" name="TextBox 8"/>
          <p:cNvSpPr txBox="1"/>
          <p:nvPr/>
        </p:nvSpPr>
        <p:spPr>
          <a:xfrm>
            <a:off x="6255505" y="2958572"/>
            <a:ext cx="2457907" cy="507831"/>
          </a:xfrm>
          <a:prstGeom prst="rect">
            <a:avLst/>
          </a:prstGeom>
          <a:noFill/>
        </p:spPr>
        <p:txBody>
          <a:bodyPr wrap="square" rtlCol="0">
            <a:spAutoFit/>
          </a:bodyPr>
          <a:lstStyle/>
          <a:p>
            <a:pPr defTabSz="342900">
              <a:defRPr/>
            </a:pPr>
            <a:r>
              <a:rPr lang="en-US" sz="1350" dirty="0">
                <a:solidFill>
                  <a:prstClr val="black"/>
                </a:solidFill>
                <a:latin typeface="Rockwell" panose="02060603020205020403"/>
              </a:rPr>
              <a:t>Two-factor authentication (DUO) helps protect access</a:t>
            </a:r>
          </a:p>
        </p:txBody>
      </p:sp>
      <p:sp>
        <p:nvSpPr>
          <p:cNvPr id="10" name="TextBox 9"/>
          <p:cNvSpPr txBox="1"/>
          <p:nvPr/>
        </p:nvSpPr>
        <p:spPr>
          <a:xfrm>
            <a:off x="4977030" y="1840807"/>
            <a:ext cx="3966667" cy="507831"/>
          </a:xfrm>
          <a:prstGeom prst="rect">
            <a:avLst/>
          </a:prstGeom>
          <a:noFill/>
        </p:spPr>
        <p:txBody>
          <a:bodyPr wrap="square" rtlCol="0">
            <a:spAutoFit/>
          </a:bodyPr>
          <a:lstStyle/>
          <a:p>
            <a:pPr defTabSz="342900">
              <a:defRPr/>
            </a:pPr>
            <a:r>
              <a:rPr lang="en-US" sz="1350" dirty="0">
                <a:solidFill>
                  <a:prstClr val="black"/>
                </a:solidFill>
                <a:latin typeface="Rockwell" panose="02060603020205020403"/>
              </a:rPr>
              <a:t>Use encryption: Bitlocker FDE, Outlook e-mail encryption and </a:t>
            </a:r>
            <a:r>
              <a:rPr lang="en-US" sz="1350" dirty="0" err="1">
                <a:solidFill>
                  <a:prstClr val="black"/>
                </a:solidFill>
                <a:latin typeface="Rockwell" panose="02060603020205020403"/>
              </a:rPr>
              <a:t>TigerText</a:t>
            </a:r>
            <a:endParaRPr lang="en-US" sz="1350" dirty="0">
              <a:solidFill>
                <a:prstClr val="black"/>
              </a:solidFill>
              <a:latin typeface="Rockwell" panose="02060603020205020403"/>
            </a:endParaRPr>
          </a:p>
        </p:txBody>
      </p:sp>
      <p:sp>
        <p:nvSpPr>
          <p:cNvPr id="11" name="TextBox 10"/>
          <p:cNvSpPr txBox="1"/>
          <p:nvPr/>
        </p:nvSpPr>
        <p:spPr>
          <a:xfrm>
            <a:off x="380802" y="2773424"/>
            <a:ext cx="2597448" cy="507831"/>
          </a:xfrm>
          <a:prstGeom prst="rect">
            <a:avLst/>
          </a:prstGeom>
          <a:noFill/>
        </p:spPr>
        <p:txBody>
          <a:bodyPr wrap="square" rtlCol="0">
            <a:spAutoFit/>
          </a:bodyPr>
          <a:lstStyle/>
          <a:p>
            <a:pPr defTabSz="342900">
              <a:defRPr/>
            </a:pPr>
            <a:r>
              <a:rPr lang="en-US" sz="1350" dirty="0">
                <a:solidFill>
                  <a:prstClr val="black"/>
                </a:solidFill>
                <a:latin typeface="Rockwell" panose="02060603020205020403"/>
              </a:rPr>
              <a:t>Attackers often exploit public networks</a:t>
            </a:r>
          </a:p>
        </p:txBody>
      </p:sp>
      <p:sp>
        <p:nvSpPr>
          <p:cNvPr id="12" name="TextBox 11"/>
          <p:cNvSpPr txBox="1"/>
          <p:nvPr/>
        </p:nvSpPr>
        <p:spPr>
          <a:xfrm>
            <a:off x="575931" y="4055359"/>
            <a:ext cx="2630149" cy="300082"/>
          </a:xfrm>
          <a:prstGeom prst="rect">
            <a:avLst/>
          </a:prstGeom>
          <a:noFill/>
        </p:spPr>
        <p:txBody>
          <a:bodyPr wrap="square" rtlCol="0">
            <a:spAutoFit/>
          </a:bodyPr>
          <a:lstStyle/>
          <a:p>
            <a:pPr defTabSz="342900">
              <a:defRPr/>
            </a:pPr>
            <a:r>
              <a:rPr lang="en-US" sz="1350" dirty="0">
                <a:solidFill>
                  <a:prstClr val="black"/>
                </a:solidFill>
                <a:latin typeface="Rockwell" panose="02060603020205020403"/>
              </a:rPr>
              <a:t>Use firewalls and antivirus </a:t>
            </a:r>
          </a:p>
        </p:txBody>
      </p:sp>
    </p:spTree>
    <p:extLst>
      <p:ext uri="{BB962C8B-B14F-4D97-AF65-F5344CB8AC3E}">
        <p14:creationId xmlns:p14="http://schemas.microsoft.com/office/powerpoint/2010/main" val="2669845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a:spLocks noGrp="1"/>
          </p:cNvSpPr>
          <p:nvPr>
            <p:ph type="title"/>
          </p:nvPr>
        </p:nvSpPr>
        <p:spPr/>
        <p:txBody>
          <a:bodyPr>
            <a:normAutofit/>
          </a:bodyPr>
          <a:lstStyle/>
          <a:p>
            <a:r>
              <a:rPr lang="en-US" dirty="0" smtClean="0"/>
              <a:t>E-mail Security</a:t>
            </a:r>
            <a:endParaRPr lang="en-US" dirty="0"/>
          </a:p>
        </p:txBody>
      </p:sp>
      <p:grpSp>
        <p:nvGrpSpPr>
          <p:cNvPr id="3" name="Group 2"/>
          <p:cNvGrpSpPr/>
          <p:nvPr/>
        </p:nvGrpSpPr>
        <p:grpSpPr>
          <a:xfrm>
            <a:off x="2936269" y="2240094"/>
            <a:ext cx="1954386" cy="3401066"/>
            <a:chOff x="4727825" y="1843792"/>
            <a:chExt cx="3020832" cy="5229651"/>
          </a:xfrm>
        </p:grpSpPr>
        <p:cxnSp>
          <p:nvCxnSpPr>
            <p:cNvPr id="15" name="Straight Connector 14"/>
            <p:cNvCxnSpPr/>
            <p:nvPr/>
          </p:nvCxnSpPr>
          <p:spPr>
            <a:xfrm>
              <a:off x="4820457" y="5348696"/>
              <a:ext cx="2771899"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82900" y="4810286"/>
              <a:ext cx="2827103" cy="638891"/>
            </a:xfrm>
            <a:prstGeom prst="rect">
              <a:avLst/>
            </a:prstGeom>
            <a:noFill/>
          </p:spPr>
          <p:txBody>
            <a:bodyPr wrap="square" rtlCol="0">
              <a:spAutoFit/>
            </a:bodyPr>
            <a:lstStyle/>
            <a:p>
              <a:pPr algn="ctr" defTabSz="685800">
                <a:defRPr/>
              </a:pPr>
              <a:r>
                <a:rPr lang="en-US" sz="1050" dirty="0">
                  <a:solidFill>
                    <a:srgbClr val="80A3B6"/>
                  </a:solidFill>
                  <a:latin typeface="Arial Black" panose="020B0A04020102020204" pitchFamily="34" charset="0"/>
                </a:rPr>
                <a:t>No PHI in Subject field of ANY e-mails</a:t>
              </a:r>
            </a:p>
          </p:txBody>
        </p:sp>
        <p:sp>
          <p:nvSpPr>
            <p:cNvPr id="21" name="Rectangle 20"/>
            <p:cNvSpPr/>
            <p:nvPr/>
          </p:nvSpPr>
          <p:spPr>
            <a:xfrm>
              <a:off x="4727825" y="5334239"/>
              <a:ext cx="2864531" cy="1739204"/>
            </a:xfrm>
            <a:prstGeom prst="rect">
              <a:avLst/>
            </a:prstGeom>
          </p:spPr>
          <p:txBody>
            <a:bodyPr wrap="square">
              <a:spAutoFit/>
            </a:bodyPr>
            <a:lstStyle/>
            <a:p>
              <a:pPr algn="ctr" defTabSz="685800">
                <a:defRPr/>
              </a:pPr>
              <a:r>
                <a:rPr lang="en-US" sz="1350" b="1" dirty="0">
                  <a:solidFill>
                    <a:srgbClr val="4D4F53"/>
                  </a:solidFill>
                  <a:latin typeface="Arial" panose="020B0604020202020204" pitchFamily="34" charset="0"/>
                  <a:ea typeface="Roboto Condensed Light" panose="02000000000000000000" pitchFamily="2" charset="0"/>
                </a:rPr>
                <a:t>DO NOT </a:t>
              </a:r>
              <a:r>
                <a:rPr lang="en-US" sz="1350" dirty="0">
                  <a:solidFill>
                    <a:srgbClr val="4D4F53"/>
                  </a:solidFill>
                  <a:latin typeface="Arial" panose="020B0604020202020204" pitchFamily="34" charset="0"/>
                  <a:ea typeface="Roboto Condensed Light" panose="02000000000000000000" pitchFamily="2" charset="0"/>
                </a:rPr>
                <a:t>include PHI in the Subject field of any e-mails; the Subject field is never encrypted.</a:t>
              </a:r>
            </a:p>
          </p:txBody>
        </p:sp>
        <p:grpSp>
          <p:nvGrpSpPr>
            <p:cNvPr id="49" name="Group 48"/>
            <p:cNvGrpSpPr/>
            <p:nvPr/>
          </p:nvGrpSpPr>
          <p:grpSpPr>
            <a:xfrm>
              <a:off x="4953394" y="1843792"/>
              <a:ext cx="2795263" cy="2795263"/>
              <a:chOff x="1605441" y="1898857"/>
              <a:chExt cx="1395414" cy="1395414"/>
            </a:xfrm>
            <a:effectLst/>
          </p:grpSpPr>
          <p:sp>
            <p:nvSpPr>
              <p:cNvPr id="50" name="Oval 49"/>
              <p:cNvSpPr/>
              <p:nvPr/>
            </p:nvSpPr>
            <p:spPr>
              <a:xfrm>
                <a:off x="1605441" y="1898857"/>
                <a:ext cx="1395414" cy="1395414"/>
              </a:xfrm>
              <a:prstGeom prst="ellipse">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a:endParaRPr>
              </a:p>
            </p:txBody>
          </p:sp>
          <p:sp>
            <p:nvSpPr>
              <p:cNvPr id="51" name="Oval 50"/>
              <p:cNvSpPr/>
              <p:nvPr/>
            </p:nvSpPr>
            <p:spPr>
              <a:xfrm>
                <a:off x="1826605" y="2120021"/>
                <a:ext cx="953086" cy="95308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a:endParaRPr>
              </a:p>
            </p:txBody>
          </p:sp>
          <p:sp>
            <p:nvSpPr>
              <p:cNvPr id="52" name="Oval 51"/>
              <p:cNvSpPr/>
              <p:nvPr/>
            </p:nvSpPr>
            <p:spPr>
              <a:xfrm>
                <a:off x="2080837" y="2374253"/>
                <a:ext cx="444623" cy="4446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a:endParaRPr>
              </a:p>
            </p:txBody>
          </p:sp>
        </p:grpSp>
        <p:sp>
          <p:nvSpPr>
            <p:cNvPr id="57" name="TextBox 56"/>
            <p:cNvSpPr txBox="1"/>
            <p:nvPr/>
          </p:nvSpPr>
          <p:spPr>
            <a:xfrm>
              <a:off x="4913852" y="2979578"/>
              <a:ext cx="2834805" cy="585650"/>
            </a:xfrm>
            <a:prstGeom prst="rect">
              <a:avLst/>
            </a:prstGeom>
            <a:noFill/>
          </p:spPr>
          <p:txBody>
            <a:bodyPr wrap="square" rtlCol="0">
              <a:spAutoFit/>
            </a:bodyPr>
            <a:lstStyle/>
            <a:p>
              <a:pPr algn="ctr" defTabSz="685800">
                <a:defRPr/>
              </a:pPr>
              <a:r>
                <a:rPr lang="en-US" sz="1875" dirty="0">
                  <a:solidFill>
                    <a:srgbClr val="FFFFFF"/>
                  </a:solidFill>
                  <a:latin typeface="Arial Black" panose="020B0A04020102020204" pitchFamily="34" charset="0"/>
                </a:rPr>
                <a:t>2</a:t>
              </a:r>
            </a:p>
          </p:txBody>
        </p:sp>
      </p:grpSp>
      <p:grpSp>
        <p:nvGrpSpPr>
          <p:cNvPr id="2" name="Group 1"/>
          <p:cNvGrpSpPr/>
          <p:nvPr/>
        </p:nvGrpSpPr>
        <p:grpSpPr>
          <a:xfrm>
            <a:off x="545651" y="2240095"/>
            <a:ext cx="1896181" cy="3217236"/>
            <a:chOff x="727534" y="1843792"/>
            <a:chExt cx="2937768" cy="4915678"/>
          </a:xfrm>
        </p:grpSpPr>
        <p:cxnSp>
          <p:nvCxnSpPr>
            <p:cNvPr id="14" name="Straight Connector 13"/>
            <p:cNvCxnSpPr/>
            <p:nvPr/>
          </p:nvCxnSpPr>
          <p:spPr>
            <a:xfrm>
              <a:off x="838199" y="5348696"/>
              <a:ext cx="2771899"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90227" y="5348696"/>
              <a:ext cx="2864529" cy="1410774"/>
            </a:xfrm>
            <a:prstGeom prst="rect">
              <a:avLst/>
            </a:prstGeom>
          </p:spPr>
          <p:txBody>
            <a:bodyPr wrap="square">
              <a:spAutoFit/>
            </a:bodyPr>
            <a:lstStyle/>
            <a:p>
              <a:pPr algn="ctr" defTabSz="685800">
                <a:defRPr/>
              </a:pPr>
              <a:r>
                <a:rPr lang="en-US" sz="1350" dirty="0">
                  <a:solidFill>
                    <a:srgbClr val="4D4F53"/>
                  </a:solidFill>
                  <a:latin typeface="Arial" panose="020B0604020202020204" pitchFamily="34" charset="0"/>
                  <a:ea typeface="Roboto Condensed Light" panose="02000000000000000000" pitchFamily="2" charset="0"/>
                </a:rPr>
                <a:t>Type </a:t>
              </a:r>
              <a:r>
                <a:rPr lang="en-US" sz="1350" b="1" dirty="0">
                  <a:solidFill>
                    <a:srgbClr val="4D4F53"/>
                  </a:solidFill>
                  <a:latin typeface="Arial" panose="020B0604020202020204" pitchFamily="34" charset="0"/>
                  <a:ea typeface="Roboto Condensed Light" panose="02000000000000000000" pitchFamily="2" charset="0"/>
                </a:rPr>
                <a:t>[ENCRYPT] </a:t>
              </a:r>
              <a:r>
                <a:rPr lang="en-US" sz="1350" dirty="0">
                  <a:solidFill>
                    <a:srgbClr val="4D4F53"/>
                  </a:solidFill>
                  <a:latin typeface="Arial" panose="020B0604020202020204" pitchFamily="34" charset="0"/>
                  <a:ea typeface="Roboto Condensed Light" panose="02000000000000000000" pitchFamily="2" charset="0"/>
                </a:rPr>
                <a:t>in the Subject field of all e-mails containing PHI.</a:t>
              </a:r>
            </a:p>
          </p:txBody>
        </p:sp>
        <p:grpSp>
          <p:nvGrpSpPr>
            <p:cNvPr id="36" name="Group 35"/>
            <p:cNvGrpSpPr/>
            <p:nvPr/>
          </p:nvGrpSpPr>
          <p:grpSpPr>
            <a:xfrm>
              <a:off x="767076" y="1843792"/>
              <a:ext cx="2795263" cy="2795263"/>
              <a:chOff x="1605441" y="1898857"/>
              <a:chExt cx="1395414" cy="1395414"/>
            </a:xfrm>
            <a:effectLst/>
          </p:grpSpPr>
          <p:sp>
            <p:nvSpPr>
              <p:cNvPr id="38" name="Oval 37"/>
              <p:cNvSpPr/>
              <p:nvPr/>
            </p:nvSpPr>
            <p:spPr>
              <a:xfrm>
                <a:off x="1605441" y="1898857"/>
                <a:ext cx="1395414" cy="1395414"/>
              </a:xfrm>
              <a:prstGeom prst="ellipse">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a:endParaRPr>
              </a:p>
            </p:txBody>
          </p:sp>
          <p:sp>
            <p:nvSpPr>
              <p:cNvPr id="39" name="Oval 38"/>
              <p:cNvSpPr/>
              <p:nvPr/>
            </p:nvSpPr>
            <p:spPr>
              <a:xfrm>
                <a:off x="1826605" y="2120021"/>
                <a:ext cx="953086" cy="95308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a:endParaRPr>
              </a:p>
            </p:txBody>
          </p:sp>
          <p:sp>
            <p:nvSpPr>
              <p:cNvPr id="40" name="Oval 39"/>
              <p:cNvSpPr/>
              <p:nvPr/>
            </p:nvSpPr>
            <p:spPr>
              <a:xfrm>
                <a:off x="2080837" y="2374253"/>
                <a:ext cx="444623" cy="4446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a:endParaRPr>
              </a:p>
            </p:txBody>
          </p:sp>
        </p:grpSp>
        <p:sp>
          <p:nvSpPr>
            <p:cNvPr id="17" name="TextBox 16"/>
            <p:cNvSpPr txBox="1"/>
            <p:nvPr/>
          </p:nvSpPr>
          <p:spPr>
            <a:xfrm>
              <a:off x="727534" y="3021517"/>
              <a:ext cx="2834806" cy="581943"/>
            </a:xfrm>
            <a:prstGeom prst="rect">
              <a:avLst/>
            </a:prstGeom>
            <a:noFill/>
          </p:spPr>
          <p:txBody>
            <a:bodyPr wrap="square" rtlCol="0">
              <a:spAutoFit/>
            </a:bodyPr>
            <a:lstStyle/>
            <a:p>
              <a:pPr algn="ctr" defTabSz="685800">
                <a:defRPr/>
              </a:pPr>
              <a:r>
                <a:rPr lang="en-US" sz="1875" dirty="0">
                  <a:solidFill>
                    <a:srgbClr val="FFFFFF"/>
                  </a:solidFill>
                  <a:latin typeface="Arial Black" panose="020B0A04020102020204" pitchFamily="34" charset="0"/>
                </a:rPr>
                <a:t>1</a:t>
              </a:r>
            </a:p>
          </p:txBody>
        </p:sp>
        <p:sp>
          <p:nvSpPr>
            <p:cNvPr id="59" name="TextBox 58"/>
            <p:cNvSpPr txBox="1"/>
            <p:nvPr/>
          </p:nvSpPr>
          <p:spPr>
            <a:xfrm>
              <a:off x="838200" y="4758031"/>
              <a:ext cx="2827102" cy="634848"/>
            </a:xfrm>
            <a:prstGeom prst="rect">
              <a:avLst/>
            </a:prstGeom>
            <a:noFill/>
          </p:spPr>
          <p:txBody>
            <a:bodyPr wrap="square" rtlCol="0">
              <a:spAutoFit/>
            </a:bodyPr>
            <a:lstStyle/>
            <a:p>
              <a:pPr algn="ctr" defTabSz="685800">
                <a:defRPr/>
              </a:pPr>
              <a:r>
                <a:rPr lang="en-US" sz="1050" dirty="0">
                  <a:solidFill>
                    <a:srgbClr val="80A3B6"/>
                  </a:solidFill>
                  <a:latin typeface="Arial Black" panose="020B0A04020102020204" pitchFamily="34" charset="0"/>
                </a:rPr>
                <a:t>[ENCRYPT] All e-mails containing PHI</a:t>
              </a:r>
            </a:p>
          </p:txBody>
        </p:sp>
      </p:grpSp>
      <p:grpSp>
        <p:nvGrpSpPr>
          <p:cNvPr id="6" name="Group 5"/>
          <p:cNvGrpSpPr/>
          <p:nvPr/>
        </p:nvGrpSpPr>
        <p:grpSpPr>
          <a:xfrm>
            <a:off x="5470782" y="2180359"/>
            <a:ext cx="2104604" cy="3244275"/>
            <a:chOff x="8665426" y="1805108"/>
            <a:chExt cx="3001819" cy="4933105"/>
          </a:xfrm>
        </p:grpSpPr>
        <p:cxnSp>
          <p:nvCxnSpPr>
            <p:cNvPr id="16" name="Straight Connector 15"/>
            <p:cNvCxnSpPr/>
            <p:nvPr/>
          </p:nvCxnSpPr>
          <p:spPr>
            <a:xfrm>
              <a:off x="8802714" y="5348696"/>
              <a:ext cx="2771899"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665426" y="4796067"/>
              <a:ext cx="2909187" cy="631788"/>
            </a:xfrm>
            <a:prstGeom prst="rect">
              <a:avLst/>
            </a:prstGeom>
            <a:noFill/>
          </p:spPr>
          <p:txBody>
            <a:bodyPr wrap="square" rtlCol="0">
              <a:spAutoFit/>
            </a:bodyPr>
            <a:lstStyle/>
            <a:p>
              <a:pPr algn="ctr" defTabSz="685800">
                <a:defRPr/>
              </a:pPr>
              <a:r>
                <a:rPr lang="en-US" sz="1050" dirty="0">
                  <a:solidFill>
                    <a:srgbClr val="80A3B6"/>
                  </a:solidFill>
                  <a:latin typeface="Arial Black" panose="020B0A04020102020204" pitchFamily="34" charset="0"/>
                </a:rPr>
                <a:t>Report Suspicious e-mails to IT Security</a:t>
              </a:r>
            </a:p>
          </p:txBody>
        </p:sp>
        <p:grpSp>
          <p:nvGrpSpPr>
            <p:cNvPr id="53" name="Group 52"/>
            <p:cNvGrpSpPr/>
            <p:nvPr/>
          </p:nvGrpSpPr>
          <p:grpSpPr>
            <a:xfrm>
              <a:off x="8802714" y="1805108"/>
              <a:ext cx="2795263" cy="2795263"/>
              <a:chOff x="1605441" y="1898857"/>
              <a:chExt cx="1395414" cy="1395414"/>
            </a:xfrm>
            <a:effectLst/>
          </p:grpSpPr>
          <p:sp>
            <p:nvSpPr>
              <p:cNvPr id="54" name="Oval 53"/>
              <p:cNvSpPr/>
              <p:nvPr/>
            </p:nvSpPr>
            <p:spPr>
              <a:xfrm>
                <a:off x="1605441" y="1898857"/>
                <a:ext cx="1395414" cy="1395414"/>
              </a:xfrm>
              <a:prstGeom prst="ellipse">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a:endParaRPr>
              </a:p>
            </p:txBody>
          </p:sp>
          <p:sp>
            <p:nvSpPr>
              <p:cNvPr id="55" name="Oval 54"/>
              <p:cNvSpPr/>
              <p:nvPr/>
            </p:nvSpPr>
            <p:spPr>
              <a:xfrm>
                <a:off x="1826605" y="2120021"/>
                <a:ext cx="953086" cy="95308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a:endParaRPr>
              </a:p>
            </p:txBody>
          </p:sp>
          <p:sp>
            <p:nvSpPr>
              <p:cNvPr id="56" name="Oval 55"/>
              <p:cNvSpPr/>
              <p:nvPr/>
            </p:nvSpPr>
            <p:spPr>
              <a:xfrm>
                <a:off x="2080837" y="2374253"/>
                <a:ext cx="444623" cy="4446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a:endParaRPr>
              </a:p>
            </p:txBody>
          </p:sp>
        </p:grpSp>
        <p:sp>
          <p:nvSpPr>
            <p:cNvPr id="58" name="TextBox 57"/>
            <p:cNvSpPr txBox="1"/>
            <p:nvPr/>
          </p:nvSpPr>
          <p:spPr>
            <a:xfrm>
              <a:off x="8771260" y="2939866"/>
              <a:ext cx="2834805" cy="579139"/>
            </a:xfrm>
            <a:prstGeom prst="rect">
              <a:avLst/>
            </a:prstGeom>
            <a:noFill/>
          </p:spPr>
          <p:txBody>
            <a:bodyPr wrap="square" rtlCol="0">
              <a:spAutoFit/>
            </a:bodyPr>
            <a:lstStyle/>
            <a:p>
              <a:pPr algn="ctr" defTabSz="685800">
                <a:defRPr/>
              </a:pPr>
              <a:r>
                <a:rPr lang="en-US" sz="1875" dirty="0">
                  <a:solidFill>
                    <a:srgbClr val="FFFFFF"/>
                  </a:solidFill>
                  <a:latin typeface="Arial Black" panose="020B0A04020102020204" pitchFamily="34" charset="0"/>
                </a:rPr>
                <a:t>3</a:t>
              </a:r>
            </a:p>
          </p:txBody>
        </p:sp>
        <p:sp>
          <p:nvSpPr>
            <p:cNvPr id="62" name="Rectangle 61"/>
            <p:cNvSpPr/>
            <p:nvPr/>
          </p:nvSpPr>
          <p:spPr>
            <a:xfrm>
              <a:off x="8802714" y="5334237"/>
              <a:ext cx="2864531" cy="1403976"/>
            </a:xfrm>
            <a:prstGeom prst="rect">
              <a:avLst/>
            </a:prstGeom>
          </p:spPr>
          <p:txBody>
            <a:bodyPr wrap="square">
              <a:spAutoFit/>
            </a:bodyPr>
            <a:lstStyle/>
            <a:p>
              <a:pPr algn="ctr" defTabSz="685800">
                <a:defRPr/>
              </a:pPr>
              <a:r>
                <a:rPr lang="en-US" sz="1350" dirty="0">
                  <a:solidFill>
                    <a:srgbClr val="4D4F53"/>
                  </a:solidFill>
                  <a:latin typeface="Arial" panose="020B0604020202020204" pitchFamily="34" charset="0"/>
                  <a:ea typeface="Roboto Condensed Light" panose="02000000000000000000" pitchFamily="2" charset="0"/>
                </a:rPr>
                <a:t>Forward </a:t>
              </a:r>
              <a:r>
                <a:rPr lang="en-US" sz="1350" b="1" dirty="0">
                  <a:solidFill>
                    <a:srgbClr val="4D4F53"/>
                  </a:solidFill>
                  <a:latin typeface="Arial" panose="020B0604020202020204" pitchFamily="34" charset="0"/>
                  <a:ea typeface="Roboto Condensed Light" panose="02000000000000000000" pitchFamily="2" charset="0"/>
                </a:rPr>
                <a:t>“</a:t>
              </a:r>
              <a:r>
                <a:rPr lang="en-US" sz="1350" b="1" dirty="0" err="1">
                  <a:solidFill>
                    <a:srgbClr val="4D4F53"/>
                  </a:solidFill>
                  <a:latin typeface="Arial" panose="020B0604020202020204" pitchFamily="34" charset="0"/>
                  <a:ea typeface="Roboto Condensed Light" panose="02000000000000000000" pitchFamily="2" charset="0"/>
                </a:rPr>
                <a:t>phishy</a:t>
              </a:r>
              <a:r>
                <a:rPr lang="en-US" sz="1350" b="1" dirty="0">
                  <a:solidFill>
                    <a:srgbClr val="4D4F53"/>
                  </a:solidFill>
                  <a:latin typeface="Arial" panose="020B0604020202020204" pitchFamily="34" charset="0"/>
                  <a:ea typeface="Roboto Condensed Light" panose="02000000000000000000" pitchFamily="2" charset="0"/>
                </a:rPr>
                <a:t>” </a:t>
              </a:r>
              <a:r>
                <a:rPr lang="en-US" sz="1350" dirty="0">
                  <a:solidFill>
                    <a:srgbClr val="4D4F53"/>
                  </a:solidFill>
                  <a:latin typeface="Arial" panose="020B0604020202020204" pitchFamily="34" charset="0"/>
                  <a:ea typeface="Roboto Condensed Light" panose="02000000000000000000" pitchFamily="2" charset="0"/>
                </a:rPr>
                <a:t>e-mails as an attachment to IT Security at </a:t>
              </a:r>
              <a:r>
                <a:rPr lang="en-US" sz="1350" u="sng" dirty="0">
                  <a:solidFill>
                    <a:srgbClr val="0070C0"/>
                  </a:solidFill>
                  <a:latin typeface="Arial" panose="020B0604020202020204" pitchFamily="34" charset="0"/>
                  <a:ea typeface="Roboto Condensed Light" panose="02000000000000000000" pitchFamily="2" charset="0"/>
                </a:rPr>
                <a:t>its@uth.tmc.edu</a:t>
              </a:r>
              <a:r>
                <a:rPr lang="en-US" sz="1350" dirty="0">
                  <a:solidFill>
                    <a:srgbClr val="4D4F53"/>
                  </a:solidFill>
                  <a:latin typeface="Arial" panose="020B0604020202020204" pitchFamily="34" charset="0"/>
                  <a:ea typeface="Roboto Condensed Light" panose="02000000000000000000" pitchFamily="2" charset="0"/>
                </a:rPr>
                <a:t>.</a:t>
              </a:r>
            </a:p>
          </p:txBody>
        </p:sp>
      </p:grpSp>
    </p:spTree>
    <p:custDataLst>
      <p:tags r:id="rId1"/>
    </p:custDataLst>
    <p:extLst>
      <p:ext uri="{BB962C8B-B14F-4D97-AF65-F5344CB8AC3E}">
        <p14:creationId xmlns:p14="http://schemas.microsoft.com/office/powerpoint/2010/main" val="2486182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a:spLocks noGrp="1"/>
          </p:cNvSpPr>
          <p:nvPr>
            <p:ph type="title"/>
          </p:nvPr>
        </p:nvSpPr>
        <p:spPr/>
        <p:txBody>
          <a:bodyPr>
            <a:normAutofit/>
          </a:bodyPr>
          <a:lstStyle/>
          <a:p>
            <a:r>
              <a:rPr lang="en-US" dirty="0" smtClean="0"/>
              <a:t>E-mail Security</a:t>
            </a:r>
            <a:endParaRPr lang="en-US" dirty="0"/>
          </a:p>
        </p:txBody>
      </p:sp>
      <p:grpSp>
        <p:nvGrpSpPr>
          <p:cNvPr id="3" name="Group 2"/>
          <p:cNvGrpSpPr/>
          <p:nvPr/>
        </p:nvGrpSpPr>
        <p:grpSpPr>
          <a:xfrm>
            <a:off x="2765930" y="2211081"/>
            <a:ext cx="2141422" cy="3176989"/>
            <a:chOff x="4727826" y="1843792"/>
            <a:chExt cx="3020831" cy="4590946"/>
          </a:xfrm>
        </p:grpSpPr>
        <p:cxnSp>
          <p:nvCxnSpPr>
            <p:cNvPr id="15" name="Straight Connector 14"/>
            <p:cNvCxnSpPr/>
            <p:nvPr/>
          </p:nvCxnSpPr>
          <p:spPr>
            <a:xfrm>
              <a:off x="4820457" y="5348696"/>
              <a:ext cx="2771899"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76271" y="4669722"/>
              <a:ext cx="2972386" cy="833918"/>
            </a:xfrm>
            <a:prstGeom prst="rect">
              <a:avLst/>
            </a:prstGeom>
            <a:noFill/>
          </p:spPr>
          <p:txBody>
            <a:bodyPr wrap="square" rtlCol="0">
              <a:spAutoFit/>
            </a:bodyPr>
            <a:lstStyle/>
            <a:p>
              <a:pPr algn="ctr" defTabSz="685800">
                <a:defRPr/>
              </a:pPr>
              <a:r>
                <a:rPr lang="en-US" sz="1050" dirty="0">
                  <a:solidFill>
                    <a:srgbClr val="80A3B6"/>
                  </a:solidFill>
                  <a:latin typeface="Arial Black" panose="020B0A04020102020204" pitchFamily="34" charset="0"/>
                </a:rPr>
                <a:t>If sending an email to multiple recipients; use BCC</a:t>
              </a:r>
            </a:p>
          </p:txBody>
        </p:sp>
        <p:sp>
          <p:nvSpPr>
            <p:cNvPr id="21" name="Rectangle 20"/>
            <p:cNvSpPr/>
            <p:nvPr/>
          </p:nvSpPr>
          <p:spPr>
            <a:xfrm>
              <a:off x="4727826" y="5400679"/>
              <a:ext cx="2864531" cy="1034059"/>
            </a:xfrm>
            <a:prstGeom prst="rect">
              <a:avLst/>
            </a:prstGeom>
          </p:spPr>
          <p:txBody>
            <a:bodyPr wrap="square">
              <a:spAutoFit/>
            </a:bodyPr>
            <a:lstStyle/>
            <a:p>
              <a:pPr algn="ctr" defTabSz="685800">
                <a:defRPr/>
              </a:pPr>
              <a:r>
                <a:rPr lang="en-US" sz="1350" b="1" dirty="0">
                  <a:solidFill>
                    <a:srgbClr val="4D4F53"/>
                  </a:solidFill>
                  <a:latin typeface="Arial" panose="020B0604020202020204" pitchFamily="34" charset="0"/>
                  <a:ea typeface="Roboto Condensed Light" panose="02000000000000000000" pitchFamily="2" charset="0"/>
                </a:rPr>
                <a:t>DO NOT </a:t>
              </a:r>
              <a:r>
                <a:rPr lang="en-US" sz="1350" dirty="0">
                  <a:solidFill>
                    <a:srgbClr val="4D4F53"/>
                  </a:solidFill>
                  <a:latin typeface="Arial" panose="020B0604020202020204" pitchFamily="34" charset="0"/>
                  <a:ea typeface="Roboto Condensed Light" panose="02000000000000000000" pitchFamily="2" charset="0"/>
                </a:rPr>
                <a:t>show the names of other e-mail recipients.</a:t>
              </a:r>
            </a:p>
          </p:txBody>
        </p:sp>
        <p:grpSp>
          <p:nvGrpSpPr>
            <p:cNvPr id="49" name="Group 48"/>
            <p:cNvGrpSpPr/>
            <p:nvPr/>
          </p:nvGrpSpPr>
          <p:grpSpPr>
            <a:xfrm>
              <a:off x="4953394" y="1843792"/>
              <a:ext cx="2795263" cy="2795263"/>
              <a:chOff x="1605441" y="1898857"/>
              <a:chExt cx="1395414" cy="1395414"/>
            </a:xfrm>
            <a:effectLst/>
          </p:grpSpPr>
          <p:sp>
            <p:nvSpPr>
              <p:cNvPr id="50" name="Oval 49"/>
              <p:cNvSpPr/>
              <p:nvPr/>
            </p:nvSpPr>
            <p:spPr>
              <a:xfrm>
                <a:off x="1605441" y="1898857"/>
                <a:ext cx="1395414" cy="1395414"/>
              </a:xfrm>
              <a:prstGeom prst="ellipse">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a:endParaRPr>
              </a:p>
            </p:txBody>
          </p:sp>
          <p:sp>
            <p:nvSpPr>
              <p:cNvPr id="51" name="Oval 50"/>
              <p:cNvSpPr/>
              <p:nvPr/>
            </p:nvSpPr>
            <p:spPr>
              <a:xfrm>
                <a:off x="1826605" y="2120021"/>
                <a:ext cx="953086" cy="95308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a:endParaRPr>
              </a:p>
            </p:txBody>
          </p:sp>
          <p:sp>
            <p:nvSpPr>
              <p:cNvPr id="52" name="Oval 51"/>
              <p:cNvSpPr/>
              <p:nvPr/>
            </p:nvSpPr>
            <p:spPr>
              <a:xfrm>
                <a:off x="2080837" y="2374253"/>
                <a:ext cx="444623" cy="4446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a:endParaRPr>
              </a:p>
            </p:txBody>
          </p:sp>
        </p:grpSp>
        <p:sp>
          <p:nvSpPr>
            <p:cNvPr id="57" name="TextBox 56"/>
            <p:cNvSpPr txBox="1"/>
            <p:nvPr/>
          </p:nvSpPr>
          <p:spPr>
            <a:xfrm>
              <a:off x="4913852" y="2979577"/>
              <a:ext cx="2834805" cy="550385"/>
            </a:xfrm>
            <a:prstGeom prst="rect">
              <a:avLst/>
            </a:prstGeom>
            <a:noFill/>
          </p:spPr>
          <p:txBody>
            <a:bodyPr wrap="square" rtlCol="0">
              <a:spAutoFit/>
            </a:bodyPr>
            <a:lstStyle/>
            <a:p>
              <a:pPr algn="ctr" defTabSz="685800">
                <a:defRPr/>
              </a:pPr>
              <a:r>
                <a:rPr lang="en-US" sz="1875" dirty="0">
                  <a:solidFill>
                    <a:srgbClr val="FFFFFF"/>
                  </a:solidFill>
                  <a:latin typeface="Arial Black" panose="020B0A04020102020204" pitchFamily="34" charset="0"/>
                </a:rPr>
                <a:t>5</a:t>
              </a:r>
            </a:p>
          </p:txBody>
        </p:sp>
      </p:grpSp>
      <p:grpSp>
        <p:nvGrpSpPr>
          <p:cNvPr id="2" name="Group 1"/>
          <p:cNvGrpSpPr/>
          <p:nvPr/>
        </p:nvGrpSpPr>
        <p:grpSpPr>
          <a:xfrm>
            <a:off x="545651" y="2240095"/>
            <a:ext cx="1948710" cy="3252081"/>
            <a:chOff x="727534" y="1843792"/>
            <a:chExt cx="3007118" cy="4916886"/>
          </a:xfrm>
        </p:grpSpPr>
        <p:cxnSp>
          <p:nvCxnSpPr>
            <p:cNvPr id="14" name="Straight Connector 13"/>
            <p:cNvCxnSpPr/>
            <p:nvPr/>
          </p:nvCxnSpPr>
          <p:spPr>
            <a:xfrm>
              <a:off x="838199" y="5348696"/>
              <a:ext cx="2771899"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91883" y="5364677"/>
              <a:ext cx="2864529" cy="1396001"/>
            </a:xfrm>
            <a:prstGeom prst="rect">
              <a:avLst/>
            </a:prstGeom>
          </p:spPr>
          <p:txBody>
            <a:bodyPr wrap="square">
              <a:spAutoFit/>
            </a:bodyPr>
            <a:lstStyle/>
            <a:p>
              <a:pPr algn="ctr" defTabSz="685800">
                <a:defRPr/>
              </a:pPr>
              <a:r>
                <a:rPr lang="en-US" sz="1350" dirty="0">
                  <a:solidFill>
                    <a:srgbClr val="4D4F53"/>
                  </a:solidFill>
                  <a:latin typeface="Arial" panose="020B0604020202020204" pitchFamily="34" charset="0"/>
                  <a:ea typeface="Roboto Condensed Light" panose="02000000000000000000" pitchFamily="2" charset="0"/>
                </a:rPr>
                <a:t>E-mail is not the method of communicating with patients</a:t>
              </a:r>
            </a:p>
          </p:txBody>
        </p:sp>
        <p:grpSp>
          <p:nvGrpSpPr>
            <p:cNvPr id="36" name="Group 35"/>
            <p:cNvGrpSpPr/>
            <p:nvPr/>
          </p:nvGrpSpPr>
          <p:grpSpPr>
            <a:xfrm>
              <a:off x="767076" y="1843792"/>
              <a:ext cx="2795263" cy="2795263"/>
              <a:chOff x="1605441" y="1898857"/>
              <a:chExt cx="1395414" cy="1395414"/>
            </a:xfrm>
            <a:effectLst/>
          </p:grpSpPr>
          <p:sp>
            <p:nvSpPr>
              <p:cNvPr id="38" name="Oval 37"/>
              <p:cNvSpPr/>
              <p:nvPr/>
            </p:nvSpPr>
            <p:spPr>
              <a:xfrm>
                <a:off x="1605441" y="1898857"/>
                <a:ext cx="1395414" cy="1395414"/>
              </a:xfrm>
              <a:prstGeom prst="ellipse">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a:endParaRPr>
              </a:p>
            </p:txBody>
          </p:sp>
          <p:sp>
            <p:nvSpPr>
              <p:cNvPr id="39" name="Oval 38"/>
              <p:cNvSpPr/>
              <p:nvPr/>
            </p:nvSpPr>
            <p:spPr>
              <a:xfrm>
                <a:off x="1826605" y="2120021"/>
                <a:ext cx="953086" cy="95308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a:endParaRPr>
              </a:p>
            </p:txBody>
          </p:sp>
          <p:sp>
            <p:nvSpPr>
              <p:cNvPr id="40" name="Oval 39"/>
              <p:cNvSpPr/>
              <p:nvPr/>
            </p:nvSpPr>
            <p:spPr>
              <a:xfrm>
                <a:off x="2080837" y="2374253"/>
                <a:ext cx="444623" cy="4446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a:endParaRPr>
              </a:p>
            </p:txBody>
          </p:sp>
        </p:grpSp>
        <p:sp>
          <p:nvSpPr>
            <p:cNvPr id="17" name="TextBox 16"/>
            <p:cNvSpPr txBox="1"/>
            <p:nvPr/>
          </p:nvSpPr>
          <p:spPr>
            <a:xfrm>
              <a:off x="727534" y="3021516"/>
              <a:ext cx="2834806" cy="575849"/>
            </a:xfrm>
            <a:prstGeom prst="rect">
              <a:avLst/>
            </a:prstGeom>
            <a:noFill/>
          </p:spPr>
          <p:txBody>
            <a:bodyPr wrap="square" rtlCol="0">
              <a:spAutoFit/>
            </a:bodyPr>
            <a:lstStyle/>
            <a:p>
              <a:pPr algn="ctr" defTabSz="685800">
                <a:defRPr/>
              </a:pPr>
              <a:r>
                <a:rPr lang="en-US" sz="1875" dirty="0">
                  <a:solidFill>
                    <a:srgbClr val="FFFFFF"/>
                  </a:solidFill>
                  <a:latin typeface="Arial Black" panose="020B0A04020102020204" pitchFamily="34" charset="0"/>
                </a:rPr>
                <a:t>4</a:t>
              </a:r>
            </a:p>
          </p:txBody>
        </p:sp>
        <p:sp>
          <p:nvSpPr>
            <p:cNvPr id="59" name="TextBox 58"/>
            <p:cNvSpPr txBox="1"/>
            <p:nvPr/>
          </p:nvSpPr>
          <p:spPr>
            <a:xfrm>
              <a:off x="832695" y="4580784"/>
              <a:ext cx="2901957" cy="872500"/>
            </a:xfrm>
            <a:prstGeom prst="rect">
              <a:avLst/>
            </a:prstGeom>
            <a:noFill/>
          </p:spPr>
          <p:txBody>
            <a:bodyPr wrap="square" rtlCol="0">
              <a:spAutoFit/>
            </a:bodyPr>
            <a:lstStyle/>
            <a:p>
              <a:pPr algn="ctr" defTabSz="685800">
                <a:defRPr/>
              </a:pPr>
              <a:r>
                <a:rPr lang="en-US" sz="1050" dirty="0">
                  <a:solidFill>
                    <a:srgbClr val="80A3B6"/>
                  </a:solidFill>
                  <a:latin typeface="Arial Black" panose="020B0A04020102020204" pitchFamily="34" charset="0"/>
                </a:rPr>
                <a:t>Use Patient Portals to communicate with Patients</a:t>
              </a:r>
            </a:p>
          </p:txBody>
        </p:sp>
      </p:grpSp>
      <p:grpSp>
        <p:nvGrpSpPr>
          <p:cNvPr id="6" name="Group 5"/>
          <p:cNvGrpSpPr/>
          <p:nvPr/>
        </p:nvGrpSpPr>
        <p:grpSpPr>
          <a:xfrm>
            <a:off x="5362641" y="2211082"/>
            <a:ext cx="2167902" cy="3417777"/>
            <a:chOff x="8696878" y="1805108"/>
            <a:chExt cx="2970367" cy="4835452"/>
          </a:xfrm>
        </p:grpSpPr>
        <p:cxnSp>
          <p:nvCxnSpPr>
            <p:cNvPr id="16" name="Straight Connector 15"/>
            <p:cNvCxnSpPr/>
            <p:nvPr/>
          </p:nvCxnSpPr>
          <p:spPr>
            <a:xfrm>
              <a:off x="8802714" y="5348696"/>
              <a:ext cx="2771899"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696878" y="4723973"/>
              <a:ext cx="2909187" cy="587844"/>
            </a:xfrm>
            <a:prstGeom prst="rect">
              <a:avLst/>
            </a:prstGeom>
            <a:noFill/>
          </p:spPr>
          <p:txBody>
            <a:bodyPr wrap="square" rtlCol="0">
              <a:spAutoFit/>
            </a:bodyPr>
            <a:lstStyle/>
            <a:p>
              <a:pPr algn="ctr" defTabSz="685800">
                <a:defRPr/>
              </a:pPr>
              <a:r>
                <a:rPr lang="en-US" sz="1050" dirty="0">
                  <a:solidFill>
                    <a:srgbClr val="80A3B6"/>
                  </a:solidFill>
                  <a:latin typeface="Arial Black" panose="020B0A04020102020204" pitchFamily="34" charset="0"/>
                </a:rPr>
                <a:t>Report Incidents or Misuse to IT Security</a:t>
              </a:r>
            </a:p>
          </p:txBody>
        </p:sp>
        <p:grpSp>
          <p:nvGrpSpPr>
            <p:cNvPr id="53" name="Group 52"/>
            <p:cNvGrpSpPr/>
            <p:nvPr/>
          </p:nvGrpSpPr>
          <p:grpSpPr>
            <a:xfrm>
              <a:off x="8802714" y="1805108"/>
              <a:ext cx="2795263" cy="2795263"/>
              <a:chOff x="1605441" y="1898857"/>
              <a:chExt cx="1395414" cy="1395414"/>
            </a:xfrm>
            <a:effectLst/>
          </p:grpSpPr>
          <p:sp>
            <p:nvSpPr>
              <p:cNvPr id="54" name="Oval 53"/>
              <p:cNvSpPr/>
              <p:nvPr/>
            </p:nvSpPr>
            <p:spPr>
              <a:xfrm>
                <a:off x="1605441" y="1898857"/>
                <a:ext cx="1395414" cy="1395414"/>
              </a:xfrm>
              <a:prstGeom prst="ellipse">
                <a:avLst/>
              </a:prstGeom>
              <a:solidFill>
                <a:schemeClr val="bg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a:endParaRPr>
              </a:p>
            </p:txBody>
          </p:sp>
          <p:sp>
            <p:nvSpPr>
              <p:cNvPr id="55" name="Oval 54"/>
              <p:cNvSpPr/>
              <p:nvPr/>
            </p:nvSpPr>
            <p:spPr>
              <a:xfrm>
                <a:off x="1826605" y="2120021"/>
                <a:ext cx="953086" cy="95308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a:endParaRPr>
              </a:p>
            </p:txBody>
          </p:sp>
          <p:sp>
            <p:nvSpPr>
              <p:cNvPr id="56" name="Oval 55"/>
              <p:cNvSpPr/>
              <p:nvPr/>
            </p:nvSpPr>
            <p:spPr>
              <a:xfrm>
                <a:off x="2080837" y="2374253"/>
                <a:ext cx="444623" cy="4446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a:endParaRPr>
              </a:p>
            </p:txBody>
          </p:sp>
        </p:grpSp>
        <p:sp>
          <p:nvSpPr>
            <p:cNvPr id="58" name="TextBox 57"/>
            <p:cNvSpPr txBox="1"/>
            <p:nvPr/>
          </p:nvSpPr>
          <p:spPr>
            <a:xfrm>
              <a:off x="8771260" y="2939866"/>
              <a:ext cx="2834805" cy="538857"/>
            </a:xfrm>
            <a:prstGeom prst="rect">
              <a:avLst/>
            </a:prstGeom>
            <a:noFill/>
          </p:spPr>
          <p:txBody>
            <a:bodyPr wrap="square" rtlCol="0">
              <a:spAutoFit/>
            </a:bodyPr>
            <a:lstStyle/>
            <a:p>
              <a:pPr algn="ctr" defTabSz="685800">
                <a:defRPr/>
              </a:pPr>
              <a:r>
                <a:rPr lang="en-US" sz="1875" dirty="0">
                  <a:solidFill>
                    <a:srgbClr val="FFFFFF"/>
                  </a:solidFill>
                  <a:latin typeface="Arial Black" panose="020B0A04020102020204" pitchFamily="34" charset="0"/>
                </a:rPr>
                <a:t>6</a:t>
              </a:r>
            </a:p>
          </p:txBody>
        </p:sp>
        <p:sp>
          <p:nvSpPr>
            <p:cNvPr id="62" name="Rectangle 61"/>
            <p:cNvSpPr/>
            <p:nvPr/>
          </p:nvSpPr>
          <p:spPr>
            <a:xfrm>
              <a:off x="8802714" y="5334238"/>
              <a:ext cx="2864531" cy="1306322"/>
            </a:xfrm>
            <a:prstGeom prst="rect">
              <a:avLst/>
            </a:prstGeom>
          </p:spPr>
          <p:txBody>
            <a:bodyPr wrap="square">
              <a:spAutoFit/>
            </a:bodyPr>
            <a:lstStyle/>
            <a:p>
              <a:pPr algn="ctr" defTabSz="685800">
                <a:defRPr/>
              </a:pPr>
              <a:r>
                <a:rPr lang="en-US" sz="1350" b="1" dirty="0">
                  <a:solidFill>
                    <a:srgbClr val="4D4F53"/>
                  </a:solidFill>
                  <a:latin typeface="Arial" panose="020B0604020202020204" pitchFamily="34" charset="0"/>
                  <a:ea typeface="Roboto Condensed Light" panose="02000000000000000000" pitchFamily="2" charset="0"/>
                </a:rPr>
                <a:t>If you see something, say something</a:t>
              </a:r>
              <a:r>
                <a:rPr lang="en-US" sz="1350" dirty="0">
                  <a:solidFill>
                    <a:srgbClr val="4D4F53"/>
                  </a:solidFill>
                  <a:latin typeface="Arial" panose="020B0604020202020204" pitchFamily="34" charset="0"/>
                  <a:ea typeface="Roboto Condensed Light" panose="02000000000000000000" pitchFamily="2" charset="0"/>
                </a:rPr>
                <a:t> to IT Security at </a:t>
              </a:r>
              <a:r>
                <a:rPr lang="en-US" sz="1350" u="sng" dirty="0">
                  <a:solidFill>
                    <a:srgbClr val="0070C0"/>
                  </a:solidFill>
                  <a:latin typeface="Arial" panose="020B0604020202020204" pitchFamily="34" charset="0"/>
                  <a:ea typeface="Roboto Condensed Light" panose="02000000000000000000" pitchFamily="2" charset="0"/>
                </a:rPr>
                <a:t>its@uth.tmc.edu</a:t>
              </a:r>
              <a:r>
                <a:rPr lang="en-US" sz="1350" dirty="0">
                  <a:solidFill>
                    <a:srgbClr val="4D4F53"/>
                  </a:solidFill>
                  <a:latin typeface="Arial" panose="020B0604020202020204" pitchFamily="34" charset="0"/>
                  <a:ea typeface="Roboto Condensed Light" panose="02000000000000000000" pitchFamily="2" charset="0"/>
                </a:rPr>
                <a:t>.</a:t>
              </a:r>
            </a:p>
          </p:txBody>
        </p:sp>
      </p:grpSp>
      <p:pic>
        <p:nvPicPr>
          <p:cNvPr id="31" name="Picture 30"/>
          <p:cNvPicPr>
            <a:picLocks noChangeAspect="1"/>
          </p:cNvPicPr>
          <p:nvPr/>
        </p:nvPicPr>
        <p:blipFill>
          <a:blip r:embed="rId3"/>
          <a:stretch>
            <a:fillRect/>
          </a:stretch>
        </p:blipFill>
        <p:spPr>
          <a:xfrm>
            <a:off x="25108" y="910742"/>
            <a:ext cx="882473" cy="370364"/>
          </a:xfrm>
          <a:prstGeom prst="rect">
            <a:avLst/>
          </a:prstGeom>
        </p:spPr>
      </p:pic>
    </p:spTree>
    <p:custDataLst>
      <p:tags r:id="rId1"/>
    </p:custDataLst>
    <p:extLst>
      <p:ext uri="{BB962C8B-B14F-4D97-AF65-F5344CB8AC3E}">
        <p14:creationId xmlns:p14="http://schemas.microsoft.com/office/powerpoint/2010/main" val="1559429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68" y="962942"/>
            <a:ext cx="7543800" cy="1207008"/>
          </a:xfrm>
        </p:spPr>
        <p:txBody>
          <a:bodyPr/>
          <a:lstStyle/>
          <a:p>
            <a:r>
              <a:rPr lang="en-US" dirty="0" smtClean="0"/>
              <a:t>We are not Immune</a:t>
            </a:r>
            <a:endParaRPr lang="en-US" dirty="0"/>
          </a:p>
        </p:txBody>
      </p:sp>
      <p:pic>
        <p:nvPicPr>
          <p:cNvPr id="6" name="Content Placeholder 5"/>
          <p:cNvPicPr>
            <a:picLocks noGrp="1" noChangeAspect="1"/>
          </p:cNvPicPr>
          <p:nvPr>
            <p:ph idx="1"/>
          </p:nvPr>
        </p:nvPicPr>
        <p:blipFill>
          <a:blip r:embed="rId2"/>
          <a:stretch>
            <a:fillRect/>
          </a:stretch>
        </p:blipFill>
        <p:spPr>
          <a:xfrm>
            <a:off x="2428411" y="1903203"/>
            <a:ext cx="4366759" cy="3658636"/>
          </a:xfrm>
          <a:prstGeom prst="rect">
            <a:avLst/>
          </a:prstGeom>
        </p:spPr>
      </p:pic>
      <p:sp>
        <p:nvSpPr>
          <p:cNvPr id="4" name="Footer Placeholder 3"/>
          <p:cNvSpPr>
            <a:spLocks noGrp="1"/>
          </p:cNvSpPr>
          <p:nvPr>
            <p:ph type="ftr" sz="quarter" idx="11"/>
          </p:nvPr>
        </p:nvSpPr>
        <p:spPr/>
        <p:txBody>
          <a:bodyPr/>
          <a:lstStyle/>
          <a:p>
            <a:pPr defTabSz="342900"/>
            <a:r>
              <a:rPr lang="en-US">
                <a:solidFill>
                  <a:srgbClr val="696464"/>
                </a:solidFill>
                <a:latin typeface="Rockwell" panose="02060603020205020403"/>
              </a:rPr>
              <a:t>UTHealth</a:t>
            </a:r>
            <a:endParaRPr lang="en-US" dirty="0">
              <a:solidFill>
                <a:srgbClr val="696464"/>
              </a:solidFill>
              <a:latin typeface="Rockwell" panose="02060603020205020403"/>
            </a:endParaRPr>
          </a:p>
        </p:txBody>
      </p:sp>
      <p:sp>
        <p:nvSpPr>
          <p:cNvPr id="5" name="Slide Number Placeholder 4"/>
          <p:cNvSpPr>
            <a:spLocks noGrp="1"/>
          </p:cNvSpPr>
          <p:nvPr>
            <p:ph type="sldNum" sz="quarter" idx="12"/>
          </p:nvPr>
        </p:nvSpPr>
        <p:spPr/>
        <p:txBody>
          <a:bodyPr/>
          <a:lstStyle/>
          <a:p>
            <a:pPr defTabSz="342900"/>
            <a:fld id="{8E8FF3B6-C9CA-4BC7-81BA-4AAF1EFF075B}" type="slidenum">
              <a:rPr lang="en-US">
                <a:latin typeface="Rockwell Condensed" panose="02060603050405020104"/>
              </a:rPr>
              <a:pPr defTabSz="342900"/>
              <a:t>47</a:t>
            </a:fld>
            <a:endParaRPr lang="en-US" dirty="0">
              <a:latin typeface="Rockwell Condensed" panose="02060603050405020104"/>
            </a:endParaRPr>
          </a:p>
        </p:txBody>
      </p:sp>
      <p:sp>
        <p:nvSpPr>
          <p:cNvPr id="9" name="Left Arrow 8"/>
          <p:cNvSpPr/>
          <p:nvPr/>
        </p:nvSpPr>
        <p:spPr>
          <a:xfrm>
            <a:off x="4465381" y="3002777"/>
            <a:ext cx="1174805" cy="316064"/>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342900"/>
            <a:endParaRPr lang="en-US" sz="1350">
              <a:solidFill>
                <a:prstClr val="white"/>
              </a:solidFill>
              <a:latin typeface="Rockwell" panose="02060603020205020403"/>
            </a:endParaRPr>
          </a:p>
        </p:txBody>
      </p:sp>
    </p:spTree>
    <p:extLst>
      <p:ext uri="{BB962C8B-B14F-4D97-AF65-F5344CB8AC3E}">
        <p14:creationId xmlns:p14="http://schemas.microsoft.com/office/powerpoint/2010/main" val="13893320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3922" y="1110637"/>
            <a:ext cx="6429375" cy="4361778"/>
          </a:xfrm>
          <a:prstGeom prst="rect">
            <a:avLst/>
          </a:prstGeom>
        </p:spPr>
      </p:pic>
    </p:spTree>
    <p:extLst>
      <p:ext uri="{BB962C8B-B14F-4D97-AF65-F5344CB8AC3E}">
        <p14:creationId xmlns:p14="http://schemas.microsoft.com/office/powerpoint/2010/main" val="19493808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4810" y="1460728"/>
            <a:ext cx="7226572" cy="3689445"/>
          </a:xfrm>
          <a:prstGeom prst="rect">
            <a:avLst/>
          </a:prstGeom>
        </p:spPr>
      </p:pic>
    </p:spTree>
    <p:extLst>
      <p:ext uri="{BB962C8B-B14F-4D97-AF65-F5344CB8AC3E}">
        <p14:creationId xmlns:p14="http://schemas.microsoft.com/office/powerpoint/2010/main" val="1549202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fontScale="92500" lnSpcReduction="20000"/>
          </a:bodyPr>
          <a:lstStyle/>
          <a:p>
            <a:pPr marL="273843" indent="-273843" defTabSz="912825" eaLnBrk="1" fontAlgn="auto" hangingPunct="1">
              <a:spcAft>
                <a:spcPts val="0"/>
              </a:spcAft>
              <a:buClr>
                <a:schemeClr val="accent6">
                  <a:lumMod val="50000"/>
                </a:schemeClr>
              </a:buClr>
              <a:defRPr/>
            </a:pPr>
            <a:r>
              <a:rPr lang="en-US" b="1" dirty="0" smtClean="0"/>
              <a:t>Following configuration/setup will be made:</a:t>
            </a:r>
          </a:p>
          <a:p>
            <a:pPr marL="575271" lvl="1" indent="-273843" defTabSz="912825" eaLnBrk="1" fontAlgn="auto" hangingPunct="1">
              <a:spcAft>
                <a:spcPts val="0"/>
              </a:spcAft>
              <a:buClr>
                <a:schemeClr val="accent6">
                  <a:lumMod val="50000"/>
                </a:schemeClr>
              </a:buClr>
              <a:defRPr/>
            </a:pPr>
            <a:r>
              <a:rPr lang="en-US" b="1" dirty="0"/>
              <a:t>Configure Wireless</a:t>
            </a:r>
          </a:p>
          <a:p>
            <a:pPr marL="575271" lvl="1" indent="-273843" defTabSz="912825" eaLnBrk="1" fontAlgn="auto" hangingPunct="1">
              <a:spcAft>
                <a:spcPts val="0"/>
              </a:spcAft>
              <a:buClr>
                <a:schemeClr val="accent6">
                  <a:lumMod val="50000"/>
                </a:schemeClr>
              </a:buClr>
              <a:defRPr/>
            </a:pPr>
            <a:r>
              <a:rPr lang="en-US" b="1" dirty="0" smtClean="0"/>
              <a:t>Install VPN and Setup Two Factor Authentication</a:t>
            </a:r>
          </a:p>
          <a:p>
            <a:pPr marL="854317" lvl="2" indent="-273843" defTabSz="912825" eaLnBrk="1" fontAlgn="auto" hangingPunct="1">
              <a:spcAft>
                <a:spcPts val="0"/>
              </a:spcAft>
              <a:buClr>
                <a:schemeClr val="accent6">
                  <a:lumMod val="50000"/>
                </a:schemeClr>
              </a:buClr>
              <a:defRPr/>
            </a:pPr>
            <a:r>
              <a:rPr lang="en-US" dirty="0"/>
              <a:t>To access UT resources from outside the network</a:t>
            </a:r>
          </a:p>
          <a:p>
            <a:pPr marL="575271" lvl="1" indent="-273843" defTabSz="912825" eaLnBrk="1" fontAlgn="auto" hangingPunct="1">
              <a:spcAft>
                <a:spcPts val="0"/>
              </a:spcAft>
              <a:buClr>
                <a:schemeClr val="accent6">
                  <a:lumMod val="50000"/>
                </a:schemeClr>
              </a:buClr>
              <a:defRPr/>
            </a:pPr>
            <a:r>
              <a:rPr lang="en-US" b="1" dirty="0"/>
              <a:t>Install </a:t>
            </a:r>
            <a:r>
              <a:rPr lang="en-US" b="1" dirty="0" err="1"/>
              <a:t>Examplify</a:t>
            </a:r>
            <a:r>
              <a:rPr lang="en-US" b="1" dirty="0"/>
              <a:t> – Exam </a:t>
            </a:r>
            <a:r>
              <a:rPr lang="en-US" b="1" dirty="0" smtClean="0"/>
              <a:t>software</a:t>
            </a:r>
          </a:p>
          <a:p>
            <a:pPr marL="575271" lvl="1" indent="-273843" defTabSz="912825" eaLnBrk="1" fontAlgn="auto" hangingPunct="1">
              <a:spcAft>
                <a:spcPts val="0"/>
              </a:spcAft>
              <a:buClr>
                <a:schemeClr val="accent6">
                  <a:lumMod val="50000"/>
                </a:schemeClr>
              </a:buClr>
              <a:defRPr/>
            </a:pPr>
            <a:r>
              <a:rPr lang="en-US" b="1" dirty="0" smtClean="0"/>
              <a:t>Setup 15 minutes lockout policy</a:t>
            </a:r>
            <a:endParaRPr lang="en-US" b="1" dirty="0"/>
          </a:p>
          <a:p>
            <a:pPr marL="575271" lvl="1" indent="-273843" defTabSz="912825" eaLnBrk="1" fontAlgn="auto" hangingPunct="1">
              <a:spcAft>
                <a:spcPts val="0"/>
              </a:spcAft>
              <a:buClr>
                <a:schemeClr val="accent6">
                  <a:lumMod val="50000"/>
                </a:schemeClr>
              </a:buClr>
              <a:defRPr/>
            </a:pPr>
            <a:r>
              <a:rPr lang="en-US" b="1" dirty="0" smtClean="0"/>
              <a:t>Setup UTH-Share account</a:t>
            </a:r>
          </a:p>
          <a:p>
            <a:pPr marL="575271" lvl="1" indent="-273843" defTabSz="912825" eaLnBrk="1" fontAlgn="auto" hangingPunct="1">
              <a:spcAft>
                <a:spcPts val="0"/>
              </a:spcAft>
              <a:buClr>
                <a:schemeClr val="accent6">
                  <a:lumMod val="50000"/>
                </a:schemeClr>
              </a:buClr>
              <a:defRPr/>
            </a:pPr>
            <a:r>
              <a:rPr lang="en-US" b="1" dirty="0" smtClean="0"/>
              <a:t>Signup Mobile Device Acknowledge form for Email access on cellphone</a:t>
            </a:r>
          </a:p>
          <a:p>
            <a:pPr marL="575271" lvl="1" indent="-273843" defTabSz="912825" eaLnBrk="1" fontAlgn="auto" hangingPunct="1">
              <a:spcAft>
                <a:spcPts val="0"/>
              </a:spcAft>
              <a:buClr>
                <a:schemeClr val="accent6">
                  <a:lumMod val="50000"/>
                </a:schemeClr>
              </a:buClr>
              <a:defRPr/>
            </a:pPr>
            <a:r>
              <a:rPr lang="en-US" b="1" dirty="0" smtClean="0"/>
              <a:t>Uninstall Dell Data Protection if needed (conflict with exam software)</a:t>
            </a:r>
          </a:p>
        </p:txBody>
      </p:sp>
      <p:sp>
        <p:nvSpPr>
          <p:cNvPr id="68611" name="Title 2"/>
          <p:cNvSpPr>
            <a:spLocks noGrp="1"/>
          </p:cNvSpPr>
          <p:nvPr>
            <p:ph type="title"/>
          </p:nvPr>
        </p:nvSpPr>
        <p:spPr/>
        <p:txBody>
          <a:bodyPr/>
          <a:lstStyle/>
          <a:p>
            <a:pPr eaLnBrk="1" hangingPunct="1"/>
            <a:r>
              <a:rPr lang="en-US" dirty="0" smtClean="0"/>
              <a:t>After the presentation</a:t>
            </a:r>
          </a:p>
        </p:txBody>
      </p:sp>
      <p:pic>
        <p:nvPicPr>
          <p:cNvPr id="68612" name="Picture 2" descr="C:\Users\rwani\AppData\Local\Microsoft\Windows\Temporary Internet Files\Content.IE5\GBYEYBI6\MCj0432565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52" y="304800"/>
            <a:ext cx="159999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800">
                <a:solidFill>
                  <a:schemeClr val="tx1"/>
                </a:solidFill>
                <a:latin typeface="Arial" pitchFamily="34" charset="0"/>
              </a:defRPr>
            </a:lvl1pPr>
            <a:lvl2pPr marL="312365" indent="-120140" eaLnBrk="0" hangingPunct="0">
              <a:defRPr sz="1800">
                <a:solidFill>
                  <a:schemeClr val="tx1"/>
                </a:solidFill>
                <a:latin typeface="Arial" pitchFamily="34" charset="0"/>
              </a:defRPr>
            </a:lvl2pPr>
            <a:lvl3pPr marL="480562" indent="-96113" eaLnBrk="0" hangingPunct="0">
              <a:defRPr sz="1800">
                <a:solidFill>
                  <a:schemeClr val="tx1"/>
                </a:solidFill>
                <a:latin typeface="Arial" pitchFamily="34" charset="0"/>
              </a:defRPr>
            </a:lvl3pPr>
            <a:lvl4pPr marL="672786" indent="-96113" eaLnBrk="0" hangingPunct="0">
              <a:defRPr sz="1800">
                <a:solidFill>
                  <a:schemeClr val="tx1"/>
                </a:solidFill>
                <a:latin typeface="Arial" pitchFamily="34" charset="0"/>
              </a:defRPr>
            </a:lvl4pPr>
            <a:lvl5pPr marL="865010" indent="-96113" eaLnBrk="0" hangingPunct="0">
              <a:defRPr sz="1800">
                <a:solidFill>
                  <a:schemeClr val="tx1"/>
                </a:solidFill>
                <a:latin typeface="Arial" pitchFamily="34" charset="0"/>
              </a:defRPr>
            </a:lvl5pPr>
            <a:lvl6pPr marL="1057235" indent="-96113" defTabSz="911732" eaLnBrk="0" fontAlgn="base" hangingPunct="0">
              <a:spcBef>
                <a:spcPct val="0"/>
              </a:spcBef>
              <a:spcAft>
                <a:spcPct val="0"/>
              </a:spcAft>
              <a:defRPr sz="1800">
                <a:solidFill>
                  <a:schemeClr val="tx1"/>
                </a:solidFill>
                <a:latin typeface="Arial" pitchFamily="34" charset="0"/>
              </a:defRPr>
            </a:lvl6pPr>
            <a:lvl7pPr marL="1249459" indent="-96113" defTabSz="911732" eaLnBrk="0" fontAlgn="base" hangingPunct="0">
              <a:spcBef>
                <a:spcPct val="0"/>
              </a:spcBef>
              <a:spcAft>
                <a:spcPct val="0"/>
              </a:spcAft>
              <a:defRPr sz="1800">
                <a:solidFill>
                  <a:schemeClr val="tx1"/>
                </a:solidFill>
                <a:latin typeface="Arial" pitchFamily="34" charset="0"/>
              </a:defRPr>
            </a:lvl7pPr>
            <a:lvl8pPr marL="1441684" indent="-96113" defTabSz="911732" eaLnBrk="0" fontAlgn="base" hangingPunct="0">
              <a:spcBef>
                <a:spcPct val="0"/>
              </a:spcBef>
              <a:spcAft>
                <a:spcPct val="0"/>
              </a:spcAft>
              <a:defRPr sz="1800">
                <a:solidFill>
                  <a:schemeClr val="tx1"/>
                </a:solidFill>
                <a:latin typeface="Arial" pitchFamily="34" charset="0"/>
              </a:defRPr>
            </a:lvl8pPr>
            <a:lvl9pPr marL="1633909" indent="-96113" defTabSz="911732" eaLnBrk="0" fontAlgn="base" hangingPunct="0">
              <a:spcBef>
                <a:spcPct val="0"/>
              </a:spcBef>
              <a:spcAft>
                <a:spcPct val="0"/>
              </a:spcAft>
              <a:defRPr sz="1800">
                <a:solidFill>
                  <a:schemeClr val="tx1"/>
                </a:solidFill>
                <a:latin typeface="Arial" pitchFamily="34" charset="0"/>
              </a:defRPr>
            </a:lvl9pPr>
          </a:lstStyle>
          <a:p>
            <a:pPr defTabSz="911732" eaLnBrk="1" hangingPunct="1"/>
            <a:fld id="{442C5202-FFCD-4D9D-88C5-49593F982F31}" type="datetime1">
              <a:rPr lang="en-US" sz="1000">
                <a:solidFill>
                  <a:srgbClr val="1F497D"/>
                </a:solidFill>
              </a:rPr>
              <a:pPr defTabSz="911732" eaLnBrk="1" hangingPunct="1"/>
              <a:t>7/26/2019</a:t>
            </a:fld>
            <a:endParaRPr lang="en-US" sz="1000" dirty="0">
              <a:solidFill>
                <a:srgbClr val="1F497D"/>
              </a:solidFill>
            </a:endParaRPr>
          </a:p>
        </p:txBody>
      </p:sp>
    </p:spTree>
    <p:extLst>
      <p:ext uri="{BB962C8B-B14F-4D97-AF65-F5344CB8AC3E}">
        <p14:creationId xmlns:p14="http://schemas.microsoft.com/office/powerpoint/2010/main" val="164636724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ovenant Enforcement: ceiling may not be part of unit - Florida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5065" y="2860846"/>
            <a:ext cx="747826" cy="747826"/>
          </a:xfrm>
          <a:prstGeom prst="rect">
            <a:avLst/>
          </a:prstGeom>
        </p:spPr>
      </p:pic>
      <p:sp>
        <p:nvSpPr>
          <p:cNvPr id="6" name="Title 5"/>
          <p:cNvSpPr>
            <a:spLocks noGrp="1"/>
          </p:cNvSpPr>
          <p:nvPr>
            <p:ph type="title" idx="4294967295"/>
          </p:nvPr>
        </p:nvSpPr>
        <p:spPr>
          <a:xfrm>
            <a:off x="0" y="1090613"/>
            <a:ext cx="7543800" cy="1207294"/>
          </a:xfrm>
        </p:spPr>
        <p:txBody>
          <a:bodyPr/>
          <a:lstStyle/>
          <a:p>
            <a:pPr algn="ctr"/>
            <a:r>
              <a:rPr lang="en-US" dirty="0" smtClean="0"/>
              <a:t>KEY POINTS TO REMEMBER</a:t>
            </a:r>
            <a:endParaRPr lang="en-US" dirty="0"/>
          </a:p>
        </p:txBody>
      </p:sp>
      <p:sp>
        <p:nvSpPr>
          <p:cNvPr id="7" name="Text Placeholder 6"/>
          <p:cNvSpPr>
            <a:spLocks noGrp="1"/>
          </p:cNvSpPr>
          <p:nvPr>
            <p:ph type="body" idx="4294967295"/>
          </p:nvPr>
        </p:nvSpPr>
        <p:spPr>
          <a:xfrm>
            <a:off x="0" y="2212182"/>
            <a:ext cx="3430191" cy="479822"/>
          </a:xfrm>
        </p:spPr>
        <p:txBody>
          <a:bodyPr>
            <a:normAutofit/>
          </a:bodyPr>
          <a:lstStyle/>
          <a:p>
            <a:pPr marL="0" indent="0" algn="ctr">
              <a:buNone/>
            </a:pPr>
            <a:r>
              <a:rPr lang="en-US" dirty="0" smtClean="0"/>
              <a:t>Be cautious of e-mails</a:t>
            </a:r>
            <a:endParaRPr lang="en-US" dirty="0"/>
          </a:p>
        </p:txBody>
      </p:sp>
      <p:sp>
        <p:nvSpPr>
          <p:cNvPr id="8" name="Text Placeholder 7"/>
          <p:cNvSpPr>
            <a:spLocks noGrp="1"/>
          </p:cNvSpPr>
          <p:nvPr>
            <p:ph type="body" sz="quarter" idx="4294967295"/>
          </p:nvPr>
        </p:nvSpPr>
        <p:spPr>
          <a:xfrm>
            <a:off x="4925616" y="2213372"/>
            <a:ext cx="4218384" cy="479822"/>
          </a:xfrm>
        </p:spPr>
        <p:txBody>
          <a:bodyPr>
            <a:normAutofit lnSpcReduction="10000"/>
          </a:bodyPr>
          <a:lstStyle/>
          <a:p>
            <a:pPr marL="0" indent="0" algn="ctr">
              <a:buNone/>
            </a:pPr>
            <a:r>
              <a:rPr lang="en-US" dirty="0" smtClean="0"/>
              <a:t>Be cautious with confidential and sensitive information</a:t>
            </a:r>
            <a:endParaRPr lang="en-US" dirty="0"/>
          </a:p>
        </p:txBody>
      </p:sp>
      <p:pic>
        <p:nvPicPr>
          <p:cNvPr id="11" name="Content Placeholder 10" descr="healthinformatics - Chain of Trust - COT"/>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7541419" y="2814638"/>
            <a:ext cx="1602581" cy="822722"/>
          </a:xfrm>
        </p:spPr>
      </p:pic>
      <p:cxnSp>
        <p:nvCxnSpPr>
          <p:cNvPr id="14" name="Straight Connector 13"/>
          <p:cNvCxnSpPr/>
          <p:nvPr/>
        </p:nvCxnSpPr>
        <p:spPr>
          <a:xfrm flipH="1">
            <a:off x="4463058" y="2218135"/>
            <a:ext cx="32147" cy="3000375"/>
          </a:xfrm>
          <a:prstGeom prst="line">
            <a:avLst/>
          </a:prstGeom>
          <a:ln w="47625"/>
        </p:spPr>
        <p:style>
          <a:lnRef idx="1">
            <a:schemeClr val="accent1"/>
          </a:lnRef>
          <a:fillRef idx="0">
            <a:schemeClr val="accent1"/>
          </a:fillRef>
          <a:effectRef idx="0">
            <a:schemeClr val="accent1"/>
          </a:effectRef>
          <a:fontRef idx="minor">
            <a:schemeClr val="tx1"/>
          </a:fontRef>
        </p:style>
      </p:cxnSp>
      <p:pic>
        <p:nvPicPr>
          <p:cNvPr id="18" name="Picture 17" descr="Change your passwords AND make them secur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6916" y="3776324"/>
            <a:ext cx="1220382" cy="755989"/>
          </a:xfrm>
          <a:prstGeom prst="rect">
            <a:avLst/>
          </a:prstGeom>
        </p:spPr>
      </p:pic>
      <p:pic>
        <p:nvPicPr>
          <p:cNvPr id="10" name="Picture 9"/>
          <p:cNvPicPr>
            <a:picLocks noChangeAspect="1"/>
          </p:cNvPicPr>
          <p:nvPr/>
        </p:nvPicPr>
        <p:blipFill>
          <a:blip r:embed="rId5"/>
          <a:stretch>
            <a:fillRect/>
          </a:stretch>
        </p:blipFill>
        <p:spPr>
          <a:xfrm>
            <a:off x="840698" y="2794461"/>
            <a:ext cx="3429479" cy="2572109"/>
          </a:xfrm>
          <a:prstGeom prst="rect">
            <a:avLst/>
          </a:prstGeom>
        </p:spPr>
      </p:pic>
      <p:pic>
        <p:nvPicPr>
          <p:cNvPr id="15" name="Picture 14"/>
          <p:cNvPicPr>
            <a:picLocks noChangeAspect="1"/>
          </p:cNvPicPr>
          <p:nvPr/>
        </p:nvPicPr>
        <p:blipFill>
          <a:blip r:embed="rId6"/>
          <a:stretch>
            <a:fillRect/>
          </a:stretch>
        </p:blipFill>
        <p:spPr>
          <a:xfrm>
            <a:off x="4906917" y="4671170"/>
            <a:ext cx="2793734" cy="516681"/>
          </a:xfrm>
          <a:prstGeom prst="rect">
            <a:avLst/>
          </a:prstGeom>
        </p:spPr>
      </p:pic>
    </p:spTree>
    <p:extLst>
      <p:ext uri="{BB962C8B-B14F-4D97-AF65-F5344CB8AC3E}">
        <p14:creationId xmlns:p14="http://schemas.microsoft.com/office/powerpoint/2010/main" val="33000511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02386" y="1220724"/>
            <a:ext cx="7543800" cy="560183"/>
          </a:xfrm>
        </p:spPr>
        <p:txBody>
          <a:bodyPr>
            <a:normAutofit fontScale="90000"/>
          </a:bodyPr>
          <a:lstStyle/>
          <a:p>
            <a:pPr algn="ctr"/>
            <a:r>
              <a:rPr lang="en-US" dirty="0" smtClean="0">
                <a:latin typeface="Calibri" panose="020F0502020204030204" pitchFamily="34" charset="0"/>
              </a:rPr>
              <a:t>Connect with IT Security</a:t>
            </a:r>
            <a:endParaRPr lang="en-US" dirty="0">
              <a:latin typeface="Calibri" panose="020F0502020204030204" pitchFamily="34" charset="0"/>
            </a:endParaRPr>
          </a:p>
        </p:txBody>
      </p:sp>
      <p:sp>
        <p:nvSpPr>
          <p:cNvPr id="8" name="Text Placeholder 7"/>
          <p:cNvSpPr>
            <a:spLocks noGrp="1"/>
          </p:cNvSpPr>
          <p:nvPr>
            <p:ph type="body" idx="1"/>
          </p:nvPr>
        </p:nvSpPr>
        <p:spPr/>
        <p:txBody>
          <a:bodyPr/>
          <a:lstStyle/>
          <a:p>
            <a:r>
              <a:rPr lang="en-US" sz="2100" dirty="0"/>
              <a:t>Contact</a:t>
            </a:r>
          </a:p>
        </p:txBody>
      </p:sp>
      <p:sp>
        <p:nvSpPr>
          <p:cNvPr id="9" name="Content Placeholder 8"/>
          <p:cNvSpPr>
            <a:spLocks noGrp="1"/>
          </p:cNvSpPr>
          <p:nvPr>
            <p:ph sz="half" idx="2"/>
          </p:nvPr>
        </p:nvSpPr>
        <p:spPr>
          <a:xfrm>
            <a:off x="1235428" y="2750058"/>
            <a:ext cx="3133118" cy="2633472"/>
          </a:xfrm>
        </p:spPr>
        <p:txBody>
          <a:bodyPr/>
          <a:lstStyle/>
          <a:p>
            <a:pPr marL="85725" indent="0">
              <a:buNone/>
            </a:pPr>
            <a:r>
              <a:rPr lang="en-US" dirty="0"/>
              <a:t/>
            </a:r>
            <a:br>
              <a:rPr lang="en-US" dirty="0"/>
            </a:br>
            <a:r>
              <a:rPr lang="en-US" dirty="0" smtClean="0"/>
              <a:t/>
            </a:r>
            <a:br>
              <a:rPr lang="en-US" dirty="0" smtClean="0"/>
            </a:br>
            <a:r>
              <a:rPr lang="en-US" sz="1350" b="1" dirty="0"/>
              <a:t>713.486.4848 </a:t>
            </a:r>
            <a:br>
              <a:rPr lang="en-US" sz="1350" b="1" dirty="0"/>
            </a:br>
            <a:r>
              <a:rPr lang="en-US" sz="1350" b="1" dirty="0"/>
              <a:t>[HelpDesk]</a:t>
            </a:r>
          </a:p>
          <a:p>
            <a:pPr marL="85725" indent="0">
              <a:buNone/>
            </a:pPr>
            <a:endParaRPr lang="en-US" dirty="0"/>
          </a:p>
          <a:p>
            <a:pPr marL="85725" indent="0">
              <a:buNone/>
            </a:pPr>
            <a:r>
              <a:rPr lang="en-US" sz="1350" b="1" dirty="0"/>
              <a:t>its@uth.tmc.edu</a:t>
            </a:r>
          </a:p>
        </p:txBody>
      </p:sp>
      <p:sp>
        <p:nvSpPr>
          <p:cNvPr id="10" name="Text Placeholder 9"/>
          <p:cNvSpPr>
            <a:spLocks noGrp="1"/>
          </p:cNvSpPr>
          <p:nvPr>
            <p:ph type="body" sz="quarter" idx="3"/>
          </p:nvPr>
        </p:nvSpPr>
        <p:spPr/>
        <p:txBody>
          <a:bodyPr/>
          <a:lstStyle/>
          <a:p>
            <a:r>
              <a:rPr lang="en-US" sz="2100" dirty="0"/>
              <a:t>Follow</a:t>
            </a:r>
          </a:p>
        </p:txBody>
      </p:sp>
      <p:sp>
        <p:nvSpPr>
          <p:cNvPr id="11" name="Content Placeholder 10"/>
          <p:cNvSpPr>
            <a:spLocks noGrp="1"/>
          </p:cNvSpPr>
          <p:nvPr>
            <p:ph sz="quarter" idx="4"/>
          </p:nvPr>
        </p:nvSpPr>
        <p:spPr>
          <a:xfrm>
            <a:off x="4538125" y="2490455"/>
            <a:ext cx="4133459" cy="2963466"/>
          </a:xfrm>
        </p:spPr>
        <p:txBody>
          <a:bodyPr>
            <a:normAutofit/>
          </a:bodyPr>
          <a:lstStyle/>
          <a:p>
            <a:pPr marL="85725" indent="0">
              <a:buNone/>
            </a:pPr>
            <a:endParaRPr lang="en-US" sz="1425" b="1" dirty="0"/>
          </a:p>
          <a:p>
            <a:pPr marL="85725" indent="0">
              <a:buNone/>
            </a:pPr>
            <a:r>
              <a:rPr lang="en-US" sz="1425" b="1" dirty="0"/>
              <a:t>	</a:t>
            </a:r>
          </a:p>
          <a:p>
            <a:pPr marL="85725" indent="0">
              <a:buNone/>
            </a:pPr>
            <a:r>
              <a:rPr lang="en-US" sz="1425" b="1" dirty="0"/>
              <a:t>            </a:t>
            </a:r>
            <a:r>
              <a:rPr lang="en-US" sz="1350" b="1" dirty="0"/>
              <a:t>facebook.com/</a:t>
            </a:r>
            <a:r>
              <a:rPr lang="en-US" sz="1350" b="1" dirty="0" err="1"/>
              <a:t>uthealths</a:t>
            </a:r>
            <a:r>
              <a:rPr lang="en-US" sz="1425" b="1" dirty="0" err="1"/>
              <a:t>ec</a:t>
            </a:r>
            <a:endParaRPr lang="en-US" sz="1425" b="1" dirty="0"/>
          </a:p>
          <a:p>
            <a:pPr marL="85725" indent="0">
              <a:buNone/>
            </a:pPr>
            <a:endParaRPr lang="en-US" sz="1425" b="1" dirty="0"/>
          </a:p>
          <a:p>
            <a:pPr marL="85725" indent="0">
              <a:buNone/>
            </a:pPr>
            <a:r>
              <a:rPr lang="en-US" sz="1425" b="1" dirty="0"/>
              <a:t>	</a:t>
            </a:r>
            <a:r>
              <a:rPr lang="en-US" sz="1350" b="1" dirty="0"/>
              <a:t>twitter.com/</a:t>
            </a:r>
            <a:r>
              <a:rPr lang="en-US" sz="1350" b="1" dirty="0" err="1"/>
              <a:t>uthealthsec</a:t>
            </a:r>
            <a:endParaRPr lang="en-US" sz="1350" b="1" dirty="0"/>
          </a:p>
        </p:txBody>
      </p:sp>
      <p:pic>
        <p:nvPicPr>
          <p:cNvPr id="2050" name="Picture 2" descr="https://inside.uthouston.edu/dotAsset/f4eb260c-d463-4ae2-80a5-fa6a3a1c368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409" y="2857268"/>
            <a:ext cx="542925"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ttps://inside.uthouston.edu/dotAsset/2846fa0b-3ba8-4487-9bd4-0d909c49ed4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7004" y="3714751"/>
            <a:ext cx="450056" cy="4500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778" y="3729416"/>
            <a:ext cx="450056" cy="485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291" y="3005111"/>
            <a:ext cx="485543" cy="54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1035" y="4444395"/>
            <a:ext cx="467799" cy="444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1328455" y="4538105"/>
            <a:ext cx="2984343" cy="300082"/>
          </a:xfrm>
          <a:prstGeom prst="rect">
            <a:avLst/>
          </a:prstGeom>
        </p:spPr>
        <p:txBody>
          <a:bodyPr wrap="none">
            <a:spAutoFit/>
          </a:bodyPr>
          <a:lstStyle/>
          <a:p>
            <a:pPr defTabSz="342900"/>
            <a:r>
              <a:rPr lang="en-US" sz="1350" b="1" dirty="0">
                <a:solidFill>
                  <a:prstClr val="black"/>
                </a:solidFill>
                <a:latin typeface="Rockwell" panose="02060603020205020403"/>
                <a:hlinkClick r:id="rId7"/>
              </a:rPr>
              <a:t>inside.uthouston.edu/</a:t>
            </a:r>
            <a:r>
              <a:rPr lang="en-US" sz="1350" b="1" dirty="0" err="1">
                <a:solidFill>
                  <a:prstClr val="black"/>
                </a:solidFill>
                <a:latin typeface="Rockwell" panose="02060603020205020403"/>
                <a:hlinkClick r:id="rId7"/>
              </a:rPr>
              <a:t>itsecurity</a:t>
            </a:r>
            <a:r>
              <a:rPr lang="en-US" sz="1350" b="1" dirty="0">
                <a:solidFill>
                  <a:prstClr val="black"/>
                </a:solidFill>
                <a:latin typeface="Rockwell" panose="02060603020205020403"/>
                <a:hlinkClick r:id="rId7"/>
              </a:rPr>
              <a:t>/</a:t>
            </a:r>
            <a:endParaRPr lang="en-US" sz="1350" b="1" dirty="0">
              <a:solidFill>
                <a:prstClr val="black"/>
              </a:solidFill>
              <a:latin typeface="Rockwell" panose="02060603020205020403"/>
            </a:endParaRPr>
          </a:p>
        </p:txBody>
      </p:sp>
      <p:pic>
        <p:nvPicPr>
          <p:cNvPr id="205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99320" y="4330356"/>
            <a:ext cx="447740" cy="486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5083334" y="4330357"/>
            <a:ext cx="3332934" cy="507831"/>
          </a:xfrm>
          <a:prstGeom prst="rect">
            <a:avLst/>
          </a:prstGeom>
          <a:noFill/>
        </p:spPr>
        <p:txBody>
          <a:bodyPr wrap="square" rtlCol="0">
            <a:spAutoFit/>
          </a:bodyPr>
          <a:lstStyle/>
          <a:p>
            <a:pPr defTabSz="342900"/>
            <a:r>
              <a:rPr lang="en-US" sz="1350" b="1" dirty="0">
                <a:solidFill>
                  <a:prstClr val="black"/>
                </a:solidFill>
                <a:latin typeface="Rockwell" panose="02060603020205020403"/>
              </a:rPr>
              <a:t>Phishing Blog</a:t>
            </a:r>
          </a:p>
          <a:p>
            <a:pPr defTabSz="342900"/>
            <a:r>
              <a:rPr lang="en-US" sz="1350" b="1" u="sng" dirty="0" err="1">
                <a:solidFill>
                  <a:prstClr val="black"/>
                </a:solidFill>
                <a:latin typeface="Rockwell" panose="02060603020205020403"/>
              </a:rPr>
              <a:t>itsecurity</a:t>
            </a:r>
            <a:r>
              <a:rPr lang="en-US" sz="1350" b="1" u="sng" dirty="0">
                <a:solidFill>
                  <a:prstClr val="black"/>
                </a:solidFill>
                <a:latin typeface="Rockwell" panose="02060603020205020403"/>
              </a:rPr>
              <a:t>/sac/phish/index.htm</a:t>
            </a:r>
          </a:p>
        </p:txBody>
      </p:sp>
      <p:cxnSp>
        <p:nvCxnSpPr>
          <p:cNvPr id="16" name="Straight Connector 15"/>
          <p:cNvCxnSpPr/>
          <p:nvPr/>
        </p:nvCxnSpPr>
        <p:spPr>
          <a:xfrm>
            <a:off x="4303074" y="1946455"/>
            <a:ext cx="1" cy="356592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0258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438400"/>
            <a:ext cx="8839638" cy="4114800"/>
          </a:xfrm>
        </p:spPr>
        <p:txBody>
          <a:bodyPr rtlCol="0">
            <a:normAutofit/>
          </a:bodyPr>
          <a:lstStyle/>
          <a:p>
            <a:pPr marL="0" indent="0" defTabSz="913000" eaLnBrk="1" fontAlgn="auto" hangingPunct="1">
              <a:spcAft>
                <a:spcPts val="0"/>
              </a:spcAft>
              <a:buNone/>
              <a:defRPr/>
            </a:pPr>
            <a:r>
              <a:rPr lang="en-US" dirty="0"/>
              <a:t>Connectivity to the </a:t>
            </a:r>
            <a:r>
              <a:rPr lang="en-US" dirty="0" err="1" smtClean="0"/>
              <a:t>UTHealth</a:t>
            </a:r>
            <a:r>
              <a:rPr lang="en-US" dirty="0" smtClean="0"/>
              <a:t> </a:t>
            </a:r>
            <a:r>
              <a:rPr lang="en-US" dirty="0"/>
              <a:t>Exchange e-mail system with an approved mobile device </a:t>
            </a:r>
            <a:r>
              <a:rPr lang="en-US" dirty="0" smtClean="0"/>
              <a:t>is available </a:t>
            </a:r>
            <a:r>
              <a:rPr lang="en-US" dirty="0"/>
              <a:t>to students</a:t>
            </a:r>
            <a:r>
              <a:rPr lang="en-US" dirty="0" smtClean="0"/>
              <a:t>.</a:t>
            </a:r>
          </a:p>
          <a:p>
            <a:pPr marL="0" indent="0" defTabSz="913000" eaLnBrk="1" fontAlgn="auto" hangingPunct="1">
              <a:spcAft>
                <a:spcPts val="0"/>
              </a:spcAft>
              <a:buNone/>
              <a:defRPr/>
            </a:pPr>
            <a:endParaRPr lang="en-US" dirty="0"/>
          </a:p>
          <a:p>
            <a:pPr marL="0" indent="0" defTabSz="913000" eaLnBrk="1" fontAlgn="auto" hangingPunct="1">
              <a:spcAft>
                <a:spcPts val="0"/>
              </a:spcAft>
              <a:buNone/>
              <a:defRPr/>
            </a:pPr>
            <a:r>
              <a:rPr lang="en-US" dirty="0" smtClean="0"/>
              <a:t>Students </a:t>
            </a:r>
            <a:r>
              <a:rPr lang="en-US" dirty="0"/>
              <a:t>are allowed to connect </a:t>
            </a:r>
            <a:r>
              <a:rPr lang="en-US" dirty="0" smtClean="0"/>
              <a:t>supported </a:t>
            </a:r>
            <a:r>
              <a:rPr lang="en-US" dirty="0"/>
              <a:t>device </a:t>
            </a:r>
            <a:r>
              <a:rPr lang="en-US" dirty="0" smtClean="0"/>
              <a:t>through Intelligent Hub MDM Agent </a:t>
            </a:r>
          </a:p>
          <a:p>
            <a:pPr marL="0" indent="0" defTabSz="913000" eaLnBrk="1" fontAlgn="auto" hangingPunct="1">
              <a:spcAft>
                <a:spcPts val="0"/>
              </a:spcAft>
              <a:buNone/>
              <a:defRPr/>
            </a:pPr>
            <a:endParaRPr lang="en-US" dirty="0"/>
          </a:p>
          <a:p>
            <a:pPr marL="0" indent="0" defTabSz="913000" eaLnBrk="1" fontAlgn="auto" hangingPunct="1">
              <a:spcAft>
                <a:spcPts val="0"/>
              </a:spcAft>
              <a:buNone/>
              <a:defRPr/>
            </a:pPr>
            <a:endParaRPr lang="en-US" dirty="0" smtClean="0"/>
          </a:p>
          <a:p>
            <a:pPr marL="0" indent="0" defTabSz="913000" eaLnBrk="1" fontAlgn="auto" hangingPunct="1">
              <a:spcAft>
                <a:spcPts val="0"/>
              </a:spcAft>
              <a:buNone/>
              <a:defRPr/>
            </a:pPr>
            <a:endParaRPr lang="en-US" dirty="0"/>
          </a:p>
          <a:p>
            <a:pPr marL="0" indent="0" defTabSz="913000" eaLnBrk="1" fontAlgn="auto" hangingPunct="1">
              <a:spcAft>
                <a:spcPts val="0"/>
              </a:spcAft>
              <a:buNone/>
              <a:defRPr/>
            </a:pPr>
            <a:r>
              <a:rPr lang="en-US" b="1" dirty="0" smtClean="0">
                <a:solidFill>
                  <a:schemeClr val="accent2"/>
                </a:solidFill>
              </a:rPr>
              <a:t>Jailbroken</a:t>
            </a:r>
            <a:r>
              <a:rPr lang="en-US" dirty="0" smtClean="0">
                <a:solidFill>
                  <a:schemeClr val="accent2"/>
                </a:solidFill>
              </a:rPr>
              <a:t> or </a:t>
            </a:r>
            <a:r>
              <a:rPr lang="en-US" b="1" dirty="0">
                <a:solidFill>
                  <a:schemeClr val="accent2"/>
                </a:solidFill>
              </a:rPr>
              <a:t>R</a:t>
            </a:r>
            <a:r>
              <a:rPr lang="en-US" b="1" dirty="0" smtClean="0">
                <a:solidFill>
                  <a:schemeClr val="accent2"/>
                </a:solidFill>
              </a:rPr>
              <a:t>ooted</a:t>
            </a:r>
            <a:r>
              <a:rPr lang="en-US" dirty="0" smtClean="0">
                <a:solidFill>
                  <a:schemeClr val="accent2"/>
                </a:solidFill>
              </a:rPr>
              <a:t> devices are </a:t>
            </a:r>
            <a:r>
              <a:rPr lang="en-US" b="1" dirty="0">
                <a:solidFill>
                  <a:schemeClr val="accent2"/>
                </a:solidFill>
              </a:rPr>
              <a:t>not supported</a:t>
            </a:r>
            <a:r>
              <a:rPr lang="en-US" dirty="0" smtClean="0">
                <a:solidFill>
                  <a:schemeClr val="accent2"/>
                </a:solidFill>
              </a:rPr>
              <a:t>.</a:t>
            </a:r>
            <a:endParaRPr lang="en-US" dirty="0">
              <a:solidFill>
                <a:schemeClr val="accent2"/>
              </a:solidFill>
            </a:endParaRPr>
          </a:p>
          <a:p>
            <a:pPr marL="0" indent="0" defTabSz="913000" eaLnBrk="1" fontAlgn="auto" hangingPunct="1">
              <a:spcAft>
                <a:spcPts val="0"/>
              </a:spcAft>
              <a:buNone/>
              <a:defRPr/>
            </a:pPr>
            <a:endParaRPr lang="en-US" dirty="0"/>
          </a:p>
          <a:p>
            <a:pPr marL="0" indent="0" defTabSz="913000" eaLnBrk="1" fontAlgn="auto" hangingPunct="1">
              <a:spcAft>
                <a:spcPts val="0"/>
              </a:spcAft>
              <a:buNone/>
              <a:defRPr/>
            </a:pPr>
            <a:endParaRPr lang="en-US" dirty="0"/>
          </a:p>
        </p:txBody>
      </p:sp>
      <p:sp>
        <p:nvSpPr>
          <p:cNvPr id="132099" name="Title 2"/>
          <p:cNvSpPr>
            <a:spLocks noGrp="1"/>
          </p:cNvSpPr>
          <p:nvPr>
            <p:ph type="title"/>
          </p:nvPr>
        </p:nvSpPr>
        <p:spPr/>
        <p:txBody>
          <a:bodyPr/>
          <a:lstStyle/>
          <a:p>
            <a:pPr eaLnBrk="1" hangingPunct="1"/>
            <a:r>
              <a:rPr lang="en-US" sz="4000" dirty="0" err="1" smtClean="0"/>
              <a:t>UTHealth</a:t>
            </a:r>
            <a:r>
              <a:rPr lang="en-US" sz="4000" dirty="0" smtClean="0"/>
              <a:t> E-mail Support for Students</a:t>
            </a:r>
          </a:p>
        </p:txBody>
      </p:sp>
      <p:sp>
        <p:nvSpPr>
          <p:cNvPr id="132100"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800">
                <a:solidFill>
                  <a:schemeClr val="tx1"/>
                </a:solidFill>
                <a:latin typeface="Arial" pitchFamily="34" charset="0"/>
              </a:defRPr>
            </a:lvl1pPr>
            <a:lvl2pPr marL="312425" indent="-120163" eaLnBrk="0" hangingPunct="0">
              <a:defRPr sz="1800">
                <a:solidFill>
                  <a:schemeClr val="tx1"/>
                </a:solidFill>
                <a:latin typeface="Arial" pitchFamily="34" charset="0"/>
              </a:defRPr>
            </a:lvl2pPr>
            <a:lvl3pPr marL="480654" indent="-96131" eaLnBrk="0" hangingPunct="0">
              <a:defRPr sz="1800">
                <a:solidFill>
                  <a:schemeClr val="tx1"/>
                </a:solidFill>
                <a:latin typeface="Arial" pitchFamily="34" charset="0"/>
              </a:defRPr>
            </a:lvl3pPr>
            <a:lvl4pPr marL="672915" indent="-96131" eaLnBrk="0" hangingPunct="0">
              <a:defRPr sz="1800">
                <a:solidFill>
                  <a:schemeClr val="tx1"/>
                </a:solidFill>
                <a:latin typeface="Arial" pitchFamily="34" charset="0"/>
              </a:defRPr>
            </a:lvl4pPr>
            <a:lvl5pPr marL="865176" indent="-96131" eaLnBrk="0" hangingPunct="0">
              <a:defRPr sz="1800">
                <a:solidFill>
                  <a:schemeClr val="tx1"/>
                </a:solidFill>
                <a:latin typeface="Arial" pitchFamily="34" charset="0"/>
              </a:defRPr>
            </a:lvl5pPr>
            <a:lvl6pPr marL="1057438" indent="-96131" defTabSz="911907" eaLnBrk="0" fontAlgn="base" hangingPunct="0">
              <a:spcBef>
                <a:spcPct val="0"/>
              </a:spcBef>
              <a:spcAft>
                <a:spcPct val="0"/>
              </a:spcAft>
              <a:defRPr sz="1800">
                <a:solidFill>
                  <a:schemeClr val="tx1"/>
                </a:solidFill>
                <a:latin typeface="Arial" pitchFamily="34" charset="0"/>
              </a:defRPr>
            </a:lvl6pPr>
            <a:lvl7pPr marL="1249699" indent="-96131" defTabSz="911907" eaLnBrk="0" fontAlgn="base" hangingPunct="0">
              <a:spcBef>
                <a:spcPct val="0"/>
              </a:spcBef>
              <a:spcAft>
                <a:spcPct val="0"/>
              </a:spcAft>
              <a:defRPr sz="1800">
                <a:solidFill>
                  <a:schemeClr val="tx1"/>
                </a:solidFill>
                <a:latin typeface="Arial" pitchFamily="34" charset="0"/>
              </a:defRPr>
            </a:lvl7pPr>
            <a:lvl8pPr marL="1441961" indent="-96131" defTabSz="911907" eaLnBrk="0" fontAlgn="base" hangingPunct="0">
              <a:spcBef>
                <a:spcPct val="0"/>
              </a:spcBef>
              <a:spcAft>
                <a:spcPct val="0"/>
              </a:spcAft>
              <a:defRPr sz="1800">
                <a:solidFill>
                  <a:schemeClr val="tx1"/>
                </a:solidFill>
                <a:latin typeface="Arial" pitchFamily="34" charset="0"/>
              </a:defRPr>
            </a:lvl8pPr>
            <a:lvl9pPr marL="1634223" indent="-96131" defTabSz="911907" eaLnBrk="0" fontAlgn="base" hangingPunct="0">
              <a:spcBef>
                <a:spcPct val="0"/>
              </a:spcBef>
              <a:spcAft>
                <a:spcPct val="0"/>
              </a:spcAft>
              <a:defRPr sz="1800">
                <a:solidFill>
                  <a:schemeClr val="tx1"/>
                </a:solidFill>
                <a:latin typeface="Arial" pitchFamily="34" charset="0"/>
              </a:defRPr>
            </a:lvl9pPr>
          </a:lstStyle>
          <a:p>
            <a:pPr marL="0" marR="0" lvl="0" indent="0" algn="r" defTabSz="911907" rtl="0" eaLnBrk="1" fontAlgn="base" latinLnBrk="0" hangingPunct="1">
              <a:lnSpc>
                <a:spcPct val="100000"/>
              </a:lnSpc>
              <a:spcBef>
                <a:spcPct val="0"/>
              </a:spcBef>
              <a:spcAft>
                <a:spcPct val="0"/>
              </a:spcAft>
              <a:buClrTx/>
              <a:buSzTx/>
              <a:buFontTx/>
              <a:buNone/>
              <a:tabLst/>
              <a:defRPr/>
            </a:pPr>
            <a:fld id="{3AF6C7B1-BAF2-46F0-A2F2-FE03D6E0FE4D}" type="datetime1">
              <a:rPr kumimoji="0" lang="en-US" sz="1000" b="0" i="0" u="none" strike="noStrike" kern="1200" cap="none" spc="0" normalizeH="0" baseline="0" noProof="0">
                <a:ln>
                  <a:noFill/>
                </a:ln>
                <a:solidFill>
                  <a:srgbClr val="1F497D"/>
                </a:solidFill>
                <a:effectLst/>
                <a:uLnTx/>
                <a:uFillTx/>
                <a:latin typeface="Arial" pitchFamily="34" charset="0"/>
                <a:ea typeface="+mn-ea"/>
                <a:cs typeface="+mn-cs"/>
              </a:rPr>
              <a:pPr marL="0" marR="0" lvl="0" indent="0" algn="r" defTabSz="911907" rtl="0" eaLnBrk="1" fontAlgn="base" latinLnBrk="0" hangingPunct="1">
                <a:lnSpc>
                  <a:spcPct val="100000"/>
                </a:lnSpc>
                <a:spcBef>
                  <a:spcPct val="0"/>
                </a:spcBef>
                <a:spcAft>
                  <a:spcPct val="0"/>
                </a:spcAft>
                <a:buClrTx/>
                <a:buSzTx/>
                <a:buFontTx/>
                <a:buNone/>
                <a:tabLst/>
                <a:defRPr/>
              </a:pPr>
              <a:t>7/26/2019</a:t>
            </a:fld>
            <a:endParaRPr kumimoji="0" lang="en-US" sz="1000" b="0" i="0" u="none" strike="noStrike" kern="1200" cap="none" spc="0" normalizeH="0" baseline="0" noProof="0">
              <a:ln>
                <a:noFill/>
              </a:ln>
              <a:solidFill>
                <a:srgbClr val="1F497D"/>
              </a:solidFill>
              <a:effectLst/>
              <a:uLnTx/>
              <a:uFillTx/>
              <a:latin typeface="Arial" pitchFamily="34" charset="0"/>
              <a:ea typeface="+mn-ea"/>
              <a:cs typeface="+mn-cs"/>
            </a:endParaRPr>
          </a:p>
        </p:txBody>
      </p:sp>
      <p:pic>
        <p:nvPicPr>
          <p:cNvPr id="4" name="Picture 3"/>
          <p:cNvPicPr>
            <a:picLocks noChangeAspect="1"/>
          </p:cNvPicPr>
          <p:nvPr/>
        </p:nvPicPr>
        <p:blipFill>
          <a:blip r:embed="rId2"/>
          <a:stretch>
            <a:fillRect/>
          </a:stretch>
        </p:blipFill>
        <p:spPr>
          <a:xfrm>
            <a:off x="4038600" y="4267200"/>
            <a:ext cx="1518601" cy="1482731"/>
          </a:xfrm>
          <a:prstGeom prst="rect">
            <a:avLst/>
          </a:prstGeom>
        </p:spPr>
      </p:pic>
    </p:spTree>
    <p:extLst>
      <p:ext uri="{BB962C8B-B14F-4D97-AF65-F5344CB8AC3E}">
        <p14:creationId xmlns:p14="http://schemas.microsoft.com/office/powerpoint/2010/main" val="189215416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389" y="2514600"/>
            <a:ext cx="8915430" cy="4191000"/>
          </a:xfrm>
        </p:spPr>
        <p:txBody>
          <a:bodyPr rtlCol="0">
            <a:normAutofit lnSpcReduction="10000"/>
          </a:bodyPr>
          <a:lstStyle/>
          <a:p>
            <a:pPr marL="0" indent="0" defTabSz="913000" eaLnBrk="1" fontAlgn="auto" hangingPunct="1">
              <a:spcAft>
                <a:spcPts val="0"/>
              </a:spcAft>
              <a:buNone/>
              <a:defRPr/>
            </a:pPr>
            <a:r>
              <a:rPr lang="en-US" sz="2100" dirty="0"/>
              <a:t>Upon joining a supported mobile device to the </a:t>
            </a:r>
            <a:r>
              <a:rPr lang="en-US" sz="2100" dirty="0" err="1" smtClean="0"/>
              <a:t>UTHealth</a:t>
            </a:r>
            <a:r>
              <a:rPr lang="en-US" sz="2100" dirty="0" smtClean="0"/>
              <a:t> </a:t>
            </a:r>
            <a:r>
              <a:rPr lang="en-US" sz="2100" dirty="0"/>
              <a:t>e-mail system, pre-defined policies will be enforced.  These policies include but are not limited to </a:t>
            </a:r>
            <a:r>
              <a:rPr lang="en-US" sz="2100" b="1" i="1" dirty="0"/>
              <a:t>minimum password length</a:t>
            </a:r>
            <a:r>
              <a:rPr lang="en-US" sz="2100" b="1" dirty="0"/>
              <a:t>, </a:t>
            </a:r>
            <a:r>
              <a:rPr lang="en-US" sz="2100" b="1" i="1" dirty="0"/>
              <a:t>inactivity timeout period</a:t>
            </a:r>
            <a:r>
              <a:rPr lang="en-US" sz="2100" b="1" dirty="0"/>
              <a:t> &amp; </a:t>
            </a:r>
            <a:r>
              <a:rPr lang="en-US" sz="2100" b="1" i="1" u="sng" dirty="0"/>
              <a:t>number of failed unlock attempts </a:t>
            </a:r>
            <a:r>
              <a:rPr lang="en-US" sz="2100" b="1" i="1" dirty="0"/>
              <a:t>allowed</a:t>
            </a:r>
            <a:r>
              <a:rPr lang="en-US" sz="2100" dirty="0"/>
              <a:t>.  For more detailed information on what policies are being applied, </a:t>
            </a:r>
            <a:r>
              <a:rPr lang="en-US" sz="2100" dirty="0" smtClean="0"/>
              <a:t>see </a:t>
            </a:r>
            <a:r>
              <a:rPr lang="en-US" sz="2000" dirty="0">
                <a:hlinkClick r:id="rId2"/>
              </a:rPr>
              <a:t>https://inside.uth.edu/dcos/services/mobile-device-management/policies.htm</a:t>
            </a:r>
            <a:r>
              <a:rPr lang="en-US" sz="2100" dirty="0" smtClean="0"/>
              <a:t>.  </a:t>
            </a:r>
            <a:r>
              <a:rPr lang="en-US" sz="2100" dirty="0"/>
              <a:t>This URL is accessible while connected to the UTHealth network.</a:t>
            </a:r>
          </a:p>
          <a:p>
            <a:pPr marL="0" indent="0" defTabSz="913000" eaLnBrk="1" fontAlgn="auto" hangingPunct="1">
              <a:spcAft>
                <a:spcPts val="0"/>
              </a:spcAft>
              <a:buNone/>
              <a:defRPr/>
            </a:pPr>
            <a:r>
              <a:rPr lang="en-US" dirty="0"/>
              <a:t> </a:t>
            </a:r>
          </a:p>
          <a:p>
            <a:pPr marL="0" indent="0" algn="ctr" defTabSz="913000" eaLnBrk="1" fontAlgn="auto" hangingPunct="1">
              <a:spcAft>
                <a:spcPts val="0"/>
              </a:spcAft>
              <a:buNone/>
              <a:defRPr/>
            </a:pPr>
            <a:r>
              <a:rPr lang="en-US" sz="2200" b="1" dirty="0">
                <a:solidFill>
                  <a:srgbClr val="FF0000"/>
                </a:solidFill>
              </a:rPr>
              <a:t>Notify </a:t>
            </a:r>
            <a:r>
              <a:rPr lang="en-US" sz="2200" b="1" dirty="0" smtClean="0">
                <a:solidFill>
                  <a:srgbClr val="FF0000"/>
                </a:solidFill>
              </a:rPr>
              <a:t>the LRC immediately </a:t>
            </a:r>
            <a:r>
              <a:rPr lang="en-US" sz="2200" b="1" dirty="0">
                <a:solidFill>
                  <a:srgbClr val="FF0000"/>
                </a:solidFill>
              </a:rPr>
              <a:t>if your device is lost or stolen.  UTHealth has the ability to remote wipe your device in this instance but can only do so while the cellular account is still active.</a:t>
            </a:r>
            <a:endParaRPr lang="en-US" sz="2200" dirty="0">
              <a:solidFill>
                <a:srgbClr val="FF0000"/>
              </a:solidFill>
            </a:endParaRPr>
          </a:p>
          <a:p>
            <a:pPr marL="0" indent="0" defTabSz="913000" eaLnBrk="1" fontAlgn="auto" hangingPunct="1">
              <a:spcAft>
                <a:spcPts val="0"/>
              </a:spcAft>
              <a:buNone/>
              <a:defRPr/>
            </a:pPr>
            <a:r>
              <a:rPr lang="en-US" dirty="0"/>
              <a:t> </a:t>
            </a:r>
          </a:p>
          <a:p>
            <a:pPr marL="0" indent="0" defTabSz="913000" eaLnBrk="1" fontAlgn="auto" hangingPunct="1">
              <a:spcAft>
                <a:spcPts val="0"/>
              </a:spcAft>
              <a:buNone/>
              <a:defRPr/>
            </a:pPr>
            <a:endParaRPr lang="en-US" dirty="0"/>
          </a:p>
        </p:txBody>
      </p:sp>
      <p:sp>
        <p:nvSpPr>
          <p:cNvPr id="133123" name="Title 2"/>
          <p:cNvSpPr>
            <a:spLocks noGrp="1"/>
          </p:cNvSpPr>
          <p:nvPr>
            <p:ph type="title"/>
          </p:nvPr>
        </p:nvSpPr>
        <p:spPr/>
        <p:txBody>
          <a:bodyPr/>
          <a:lstStyle/>
          <a:p>
            <a:pPr eaLnBrk="1" hangingPunct="1"/>
            <a:r>
              <a:rPr lang="en-US" sz="4000" dirty="0" err="1"/>
              <a:t>UTHealth</a:t>
            </a:r>
            <a:r>
              <a:rPr lang="en-US" sz="4000" dirty="0"/>
              <a:t> E-mail </a:t>
            </a:r>
            <a:r>
              <a:rPr lang="en-US" sz="4000" dirty="0" smtClean="0"/>
              <a:t>Support for Students (cont.)</a:t>
            </a:r>
          </a:p>
        </p:txBody>
      </p:sp>
      <p:sp>
        <p:nvSpPr>
          <p:cNvPr id="133124"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800">
                <a:solidFill>
                  <a:schemeClr val="tx1"/>
                </a:solidFill>
                <a:latin typeface="Arial" pitchFamily="34" charset="0"/>
              </a:defRPr>
            </a:lvl1pPr>
            <a:lvl2pPr marL="312425" indent="-120163" eaLnBrk="0" hangingPunct="0">
              <a:defRPr sz="1800">
                <a:solidFill>
                  <a:schemeClr val="tx1"/>
                </a:solidFill>
                <a:latin typeface="Arial" pitchFamily="34" charset="0"/>
              </a:defRPr>
            </a:lvl2pPr>
            <a:lvl3pPr marL="480654" indent="-96131" eaLnBrk="0" hangingPunct="0">
              <a:defRPr sz="1800">
                <a:solidFill>
                  <a:schemeClr val="tx1"/>
                </a:solidFill>
                <a:latin typeface="Arial" pitchFamily="34" charset="0"/>
              </a:defRPr>
            </a:lvl3pPr>
            <a:lvl4pPr marL="672915" indent="-96131" eaLnBrk="0" hangingPunct="0">
              <a:defRPr sz="1800">
                <a:solidFill>
                  <a:schemeClr val="tx1"/>
                </a:solidFill>
                <a:latin typeface="Arial" pitchFamily="34" charset="0"/>
              </a:defRPr>
            </a:lvl4pPr>
            <a:lvl5pPr marL="865176" indent="-96131" eaLnBrk="0" hangingPunct="0">
              <a:defRPr sz="1800">
                <a:solidFill>
                  <a:schemeClr val="tx1"/>
                </a:solidFill>
                <a:latin typeface="Arial" pitchFamily="34" charset="0"/>
              </a:defRPr>
            </a:lvl5pPr>
            <a:lvl6pPr marL="1057438" indent="-96131" defTabSz="911907" eaLnBrk="0" fontAlgn="base" hangingPunct="0">
              <a:spcBef>
                <a:spcPct val="0"/>
              </a:spcBef>
              <a:spcAft>
                <a:spcPct val="0"/>
              </a:spcAft>
              <a:defRPr sz="1800">
                <a:solidFill>
                  <a:schemeClr val="tx1"/>
                </a:solidFill>
                <a:latin typeface="Arial" pitchFamily="34" charset="0"/>
              </a:defRPr>
            </a:lvl6pPr>
            <a:lvl7pPr marL="1249699" indent="-96131" defTabSz="911907" eaLnBrk="0" fontAlgn="base" hangingPunct="0">
              <a:spcBef>
                <a:spcPct val="0"/>
              </a:spcBef>
              <a:spcAft>
                <a:spcPct val="0"/>
              </a:spcAft>
              <a:defRPr sz="1800">
                <a:solidFill>
                  <a:schemeClr val="tx1"/>
                </a:solidFill>
                <a:latin typeface="Arial" pitchFamily="34" charset="0"/>
              </a:defRPr>
            </a:lvl7pPr>
            <a:lvl8pPr marL="1441961" indent="-96131" defTabSz="911907" eaLnBrk="0" fontAlgn="base" hangingPunct="0">
              <a:spcBef>
                <a:spcPct val="0"/>
              </a:spcBef>
              <a:spcAft>
                <a:spcPct val="0"/>
              </a:spcAft>
              <a:defRPr sz="1800">
                <a:solidFill>
                  <a:schemeClr val="tx1"/>
                </a:solidFill>
                <a:latin typeface="Arial" pitchFamily="34" charset="0"/>
              </a:defRPr>
            </a:lvl8pPr>
            <a:lvl9pPr marL="1634223" indent="-96131" defTabSz="911907" eaLnBrk="0" fontAlgn="base" hangingPunct="0">
              <a:spcBef>
                <a:spcPct val="0"/>
              </a:spcBef>
              <a:spcAft>
                <a:spcPct val="0"/>
              </a:spcAft>
              <a:defRPr sz="1800">
                <a:solidFill>
                  <a:schemeClr val="tx1"/>
                </a:solidFill>
                <a:latin typeface="Arial" pitchFamily="34" charset="0"/>
              </a:defRPr>
            </a:lvl9pPr>
          </a:lstStyle>
          <a:p>
            <a:pPr marL="0" marR="0" lvl="0" indent="0" algn="r" defTabSz="911907" rtl="0" eaLnBrk="1" fontAlgn="base" latinLnBrk="0" hangingPunct="1">
              <a:lnSpc>
                <a:spcPct val="100000"/>
              </a:lnSpc>
              <a:spcBef>
                <a:spcPct val="0"/>
              </a:spcBef>
              <a:spcAft>
                <a:spcPct val="0"/>
              </a:spcAft>
              <a:buClrTx/>
              <a:buSzTx/>
              <a:buFontTx/>
              <a:buNone/>
              <a:tabLst/>
              <a:defRPr/>
            </a:pPr>
            <a:fld id="{20A79221-8FFE-4B45-BF76-FB9C25C482F0}" type="datetime1">
              <a:rPr kumimoji="0" lang="en-US" sz="1000" b="0" i="0" u="none" strike="noStrike" kern="1200" cap="none" spc="0" normalizeH="0" baseline="0" noProof="0">
                <a:ln>
                  <a:noFill/>
                </a:ln>
                <a:solidFill>
                  <a:srgbClr val="1F497D"/>
                </a:solidFill>
                <a:effectLst/>
                <a:uLnTx/>
                <a:uFillTx/>
                <a:latin typeface="Arial" pitchFamily="34" charset="0"/>
                <a:ea typeface="+mn-ea"/>
                <a:cs typeface="+mn-cs"/>
              </a:rPr>
              <a:pPr marL="0" marR="0" lvl="0" indent="0" algn="r" defTabSz="911907" rtl="0" eaLnBrk="1" fontAlgn="base" latinLnBrk="0" hangingPunct="1">
                <a:lnSpc>
                  <a:spcPct val="100000"/>
                </a:lnSpc>
                <a:spcBef>
                  <a:spcPct val="0"/>
                </a:spcBef>
                <a:spcAft>
                  <a:spcPct val="0"/>
                </a:spcAft>
                <a:buClrTx/>
                <a:buSzTx/>
                <a:buFontTx/>
                <a:buNone/>
                <a:tabLst/>
                <a:defRPr/>
              </a:pPr>
              <a:t>7/26/2019</a:t>
            </a:fld>
            <a:endParaRPr kumimoji="0" lang="en-US" sz="1000" b="0" i="0" u="none" strike="noStrike" kern="1200" cap="none" spc="0" normalizeH="0" baseline="0" noProof="0">
              <a:ln>
                <a:noFill/>
              </a:ln>
              <a:solidFill>
                <a:srgbClr val="1F497D"/>
              </a:solidFill>
              <a:effectLst/>
              <a:uLnTx/>
              <a:uFillTx/>
              <a:latin typeface="Arial" pitchFamily="34" charset="0"/>
              <a:ea typeface="+mn-ea"/>
              <a:cs typeface="+mn-cs"/>
            </a:endParaRPr>
          </a:p>
        </p:txBody>
      </p:sp>
    </p:spTree>
    <p:extLst>
      <p:ext uri="{BB962C8B-B14F-4D97-AF65-F5344CB8AC3E}">
        <p14:creationId xmlns:p14="http://schemas.microsoft.com/office/powerpoint/2010/main" val="289263098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dirty="0"/>
              <a:t>Two-factor </a:t>
            </a:r>
            <a:r>
              <a:rPr lang="en-US" sz="2200" dirty="0" smtClean="0"/>
              <a:t>authentication</a:t>
            </a:r>
            <a:r>
              <a:rPr lang="en-US" sz="2200" dirty="0"/>
              <a:t> </a:t>
            </a:r>
            <a:r>
              <a:rPr lang="en-US" sz="2200" dirty="0" smtClean="0"/>
              <a:t>adds </a:t>
            </a:r>
            <a:r>
              <a:rPr lang="en-US" sz="2200" dirty="0"/>
              <a:t>an additional layer of assurance onto your </a:t>
            </a:r>
            <a:r>
              <a:rPr lang="en-US" sz="2200" dirty="0" smtClean="0"/>
              <a:t>normal </a:t>
            </a:r>
            <a:r>
              <a:rPr lang="en-US" sz="2200" dirty="0"/>
              <a:t>login </a:t>
            </a:r>
            <a:r>
              <a:rPr lang="en-US" sz="2200" dirty="0" smtClean="0"/>
              <a:t>process</a:t>
            </a:r>
          </a:p>
          <a:p>
            <a:r>
              <a:rPr lang="en-US" sz="2200" dirty="0" err="1" smtClean="0"/>
              <a:t>UTHealth</a:t>
            </a:r>
            <a:r>
              <a:rPr lang="en-US" sz="2200" dirty="0" smtClean="0"/>
              <a:t> is using </a:t>
            </a:r>
            <a:r>
              <a:rPr lang="en-US" sz="2200" b="1" dirty="0"/>
              <a:t>Duo </a:t>
            </a:r>
            <a:r>
              <a:rPr lang="en-US" sz="2200" b="1" dirty="0" smtClean="0"/>
              <a:t>Security</a:t>
            </a:r>
            <a:r>
              <a:rPr lang="en-US" sz="2200" dirty="0" smtClean="0"/>
              <a:t> </a:t>
            </a:r>
            <a:r>
              <a:rPr lang="en-US" sz="2200" dirty="0"/>
              <a:t>which uses your phone as the second factor in addition to the login </a:t>
            </a:r>
            <a:r>
              <a:rPr lang="en-US" sz="2200" dirty="0" smtClean="0"/>
              <a:t>method</a:t>
            </a:r>
          </a:p>
          <a:p>
            <a:r>
              <a:rPr lang="en-US" sz="2200" dirty="0" smtClean="0"/>
              <a:t>Smartphone users can install DUO Mobile app for more authentication option</a:t>
            </a:r>
          </a:p>
          <a:p>
            <a:endParaRPr lang="en-US" sz="2200" dirty="0" smtClean="0"/>
          </a:p>
          <a:p>
            <a:r>
              <a:rPr lang="en-US" sz="2200" dirty="0" smtClean="0"/>
              <a:t>This service is mandatory for VPN and Webmail access</a:t>
            </a:r>
          </a:p>
          <a:p>
            <a:endParaRPr lang="en-US" sz="2200" dirty="0"/>
          </a:p>
        </p:txBody>
      </p:sp>
      <p:sp>
        <p:nvSpPr>
          <p:cNvPr id="3" name="Title 2"/>
          <p:cNvSpPr>
            <a:spLocks noGrp="1"/>
          </p:cNvSpPr>
          <p:nvPr>
            <p:ph type="title"/>
          </p:nvPr>
        </p:nvSpPr>
        <p:spPr/>
        <p:txBody>
          <a:bodyPr/>
          <a:lstStyle/>
          <a:p>
            <a:r>
              <a:rPr lang="en-US" dirty="0" smtClean="0"/>
              <a:t>Two Factor Authentication</a:t>
            </a:r>
            <a:endParaRPr lang="en-US" dirty="0"/>
          </a:p>
        </p:txBody>
      </p:sp>
      <p:sp>
        <p:nvSpPr>
          <p:cNvPr id="4" name="Date Placeholder 3"/>
          <p:cNvSpPr>
            <a:spLocks noGrp="1"/>
          </p:cNvSpPr>
          <p:nvPr>
            <p:ph type="dt" sz="half" idx="10"/>
          </p:nvPr>
        </p:nvSpPr>
        <p:spPr/>
        <p:txBody>
          <a:bodyPr/>
          <a:lstStyle/>
          <a:p>
            <a:pPr marL="0" marR="0" lvl="0" indent="0" algn="r" defTabSz="912860" rtl="0" eaLnBrk="1" fontAlgn="base" latinLnBrk="0" hangingPunct="1">
              <a:lnSpc>
                <a:spcPct val="100000"/>
              </a:lnSpc>
              <a:spcBef>
                <a:spcPct val="0"/>
              </a:spcBef>
              <a:spcAft>
                <a:spcPct val="0"/>
              </a:spcAft>
              <a:buClrTx/>
              <a:buSzTx/>
              <a:buFontTx/>
              <a:buNone/>
              <a:tabLst/>
              <a:defRPr/>
            </a:pPr>
            <a:fld id="{95B4E578-C033-4D7F-86B5-5C55EC1A8706}" type="datetime1">
              <a:rPr kumimoji="0" lang="en-US" sz="1000" b="0" i="0" u="none" strike="noStrike" kern="1200" cap="none" spc="0" normalizeH="0" baseline="0" noProof="0" smtClean="0">
                <a:ln>
                  <a:noFill/>
                </a:ln>
                <a:solidFill>
                  <a:srgbClr val="1F497D"/>
                </a:solidFill>
                <a:effectLst/>
                <a:uLnTx/>
                <a:uFillTx/>
                <a:latin typeface="Arial" pitchFamily="34" charset="0"/>
                <a:ea typeface="+mn-ea"/>
                <a:cs typeface="+mn-cs"/>
              </a:rPr>
              <a:pPr marL="0" marR="0" lvl="0" indent="0" algn="r" defTabSz="912860" rtl="0" eaLnBrk="1" fontAlgn="base" latinLnBrk="0" hangingPunct="1">
                <a:lnSpc>
                  <a:spcPct val="100000"/>
                </a:lnSpc>
                <a:spcBef>
                  <a:spcPct val="0"/>
                </a:spcBef>
                <a:spcAft>
                  <a:spcPct val="0"/>
                </a:spcAft>
                <a:buClrTx/>
                <a:buSzTx/>
                <a:buFontTx/>
                <a:buNone/>
                <a:tabLst/>
                <a:defRPr/>
              </a:pPr>
              <a:t>7/26/2019</a:t>
            </a:fld>
            <a:endParaRPr kumimoji="0" lang="en-US" sz="1000" b="0" i="0" u="none" strike="noStrike" kern="1200" cap="none" spc="0" normalizeH="0" baseline="0" noProof="0">
              <a:ln>
                <a:noFill/>
              </a:ln>
              <a:solidFill>
                <a:srgbClr val="1F497D"/>
              </a:solidFill>
              <a:effectLst/>
              <a:uLnTx/>
              <a:uFillTx/>
              <a:latin typeface="Arial" pitchFamily="34" charset="0"/>
              <a:ea typeface="+mn-ea"/>
              <a:cs typeface="+mn-cs"/>
            </a:endParaRPr>
          </a:p>
        </p:txBody>
      </p:sp>
      <p:pic>
        <p:nvPicPr>
          <p:cNvPr id="5" name="Picture 4"/>
          <p:cNvPicPr>
            <a:picLocks noChangeAspect="1"/>
          </p:cNvPicPr>
          <p:nvPr/>
        </p:nvPicPr>
        <p:blipFill>
          <a:blip r:embed="rId2"/>
          <a:stretch>
            <a:fillRect/>
          </a:stretch>
        </p:blipFill>
        <p:spPr>
          <a:xfrm>
            <a:off x="3886200" y="4495800"/>
            <a:ext cx="762000" cy="748473"/>
          </a:xfrm>
          <a:prstGeom prst="rect">
            <a:avLst/>
          </a:prstGeom>
        </p:spPr>
      </p:pic>
    </p:spTree>
    <p:extLst>
      <p:ext uri="{BB962C8B-B14F-4D97-AF65-F5344CB8AC3E}">
        <p14:creationId xmlns:p14="http://schemas.microsoft.com/office/powerpoint/2010/main" val="139341194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000" y="0"/>
            <a:ext cx="5181600" cy="6815365"/>
          </a:xfrm>
          <a:prstGeom prst="rect">
            <a:avLst/>
          </a:prstGeom>
        </p:spPr>
      </p:pic>
    </p:spTree>
    <p:extLst>
      <p:ext uri="{BB962C8B-B14F-4D97-AF65-F5344CB8AC3E}">
        <p14:creationId xmlns:p14="http://schemas.microsoft.com/office/powerpoint/2010/main" val="176094551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5567" y="76201"/>
            <a:ext cx="5392210" cy="6558838"/>
          </a:xfrm>
          <a:prstGeom prst="rect">
            <a:avLst/>
          </a:prstGeom>
        </p:spPr>
      </p:pic>
    </p:spTree>
    <p:extLst>
      <p:ext uri="{BB962C8B-B14F-4D97-AF65-F5344CB8AC3E}">
        <p14:creationId xmlns:p14="http://schemas.microsoft.com/office/powerpoint/2010/main" val="191854256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2019 Student Computer Orientation Presentation</a:t>
            </a:r>
            <a:endParaRPr lang="en-US" dirty="0"/>
          </a:p>
        </p:txBody>
      </p:sp>
      <p:sp>
        <p:nvSpPr>
          <p:cNvPr id="4" name="Date Placeholder 3"/>
          <p:cNvSpPr>
            <a:spLocks noGrp="1"/>
          </p:cNvSpPr>
          <p:nvPr>
            <p:ph type="dt" sz="half" idx="10"/>
          </p:nvPr>
        </p:nvSpPr>
        <p:spPr/>
        <p:txBody>
          <a:bodyPr/>
          <a:lstStyle/>
          <a:p>
            <a:pPr marL="0" marR="0" lvl="0" indent="0" algn="r" defTabSz="912860" rtl="0" eaLnBrk="1" fontAlgn="base" latinLnBrk="0" hangingPunct="1">
              <a:lnSpc>
                <a:spcPct val="100000"/>
              </a:lnSpc>
              <a:spcBef>
                <a:spcPct val="0"/>
              </a:spcBef>
              <a:spcAft>
                <a:spcPct val="0"/>
              </a:spcAft>
              <a:buClrTx/>
              <a:buSzTx/>
              <a:buFontTx/>
              <a:buNone/>
              <a:tabLst/>
              <a:defRPr/>
            </a:pPr>
            <a:fld id="{95B4E578-C033-4D7F-86B5-5C55EC1A8706}" type="datetime1">
              <a:rPr kumimoji="0" lang="en-US" sz="1000" b="0" i="0" u="none" strike="noStrike" kern="1200" cap="none" spc="0" normalizeH="0" baseline="0" noProof="0" smtClean="0">
                <a:ln>
                  <a:noFill/>
                </a:ln>
                <a:solidFill>
                  <a:srgbClr val="1F497D"/>
                </a:solidFill>
                <a:effectLst/>
                <a:uLnTx/>
                <a:uFillTx/>
                <a:latin typeface="Arial" pitchFamily="34" charset="0"/>
                <a:ea typeface="+mn-ea"/>
                <a:cs typeface="+mn-cs"/>
              </a:rPr>
              <a:pPr marL="0" marR="0" lvl="0" indent="0" algn="r" defTabSz="912860" rtl="0" eaLnBrk="1" fontAlgn="base" latinLnBrk="0" hangingPunct="1">
                <a:lnSpc>
                  <a:spcPct val="100000"/>
                </a:lnSpc>
                <a:spcBef>
                  <a:spcPct val="0"/>
                </a:spcBef>
                <a:spcAft>
                  <a:spcPct val="0"/>
                </a:spcAft>
                <a:buClrTx/>
                <a:buSzTx/>
                <a:buFontTx/>
                <a:buNone/>
                <a:tabLst/>
                <a:defRPr/>
              </a:pPr>
              <a:t>7/26/2019</a:t>
            </a:fld>
            <a:endParaRPr kumimoji="0" lang="en-US" sz="1000" b="0" i="0" u="none" strike="noStrike" kern="1200" cap="none" spc="0" normalizeH="0" baseline="0" noProof="0">
              <a:ln>
                <a:noFill/>
              </a:ln>
              <a:solidFill>
                <a:srgbClr val="1F497D"/>
              </a:solidFill>
              <a:effectLst/>
              <a:uLnTx/>
              <a:uFillTx/>
              <a:latin typeface="Arial" pitchFamily="34" charset="0"/>
              <a:ea typeface="+mn-ea"/>
              <a:cs typeface="+mn-cs"/>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70161"/>
            <a:ext cx="7467600" cy="5243887"/>
          </a:xfrm>
        </p:spPr>
      </p:pic>
    </p:spTree>
    <p:extLst>
      <p:ext uri="{BB962C8B-B14F-4D97-AF65-F5344CB8AC3E}">
        <p14:creationId xmlns:p14="http://schemas.microsoft.com/office/powerpoint/2010/main" val="246416840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Important Reminders</a:t>
            </a:r>
          </a:p>
        </p:txBody>
      </p:sp>
      <p:sp>
        <p:nvSpPr>
          <p:cNvPr id="4" name="Date Placeholder 3"/>
          <p:cNvSpPr>
            <a:spLocks noGrp="1"/>
          </p:cNvSpPr>
          <p:nvPr>
            <p:ph type="dt" sz="half" idx="10"/>
          </p:nvPr>
        </p:nvSpPr>
        <p:spPr/>
        <p:txBody>
          <a:bodyPr/>
          <a:lstStyle/>
          <a:p>
            <a:pPr marL="0" marR="0" lvl="0" indent="0" algn="r" defTabSz="912860" rtl="0" eaLnBrk="1" fontAlgn="base" latinLnBrk="0" hangingPunct="1">
              <a:lnSpc>
                <a:spcPct val="100000"/>
              </a:lnSpc>
              <a:spcBef>
                <a:spcPct val="0"/>
              </a:spcBef>
              <a:spcAft>
                <a:spcPct val="0"/>
              </a:spcAft>
              <a:buClrTx/>
              <a:buSzTx/>
              <a:buFontTx/>
              <a:buNone/>
              <a:tabLst/>
              <a:defRPr/>
            </a:pPr>
            <a:fld id="{95B4E578-C033-4D7F-86B5-5C55EC1A8706}" type="datetime1">
              <a:rPr kumimoji="0" lang="en-US" sz="1000" b="0" i="0" u="none" strike="noStrike" kern="1200" cap="none" spc="0" normalizeH="0" baseline="0" noProof="0" smtClean="0">
                <a:ln>
                  <a:noFill/>
                </a:ln>
                <a:solidFill>
                  <a:srgbClr val="1F497D"/>
                </a:solidFill>
                <a:effectLst/>
                <a:uLnTx/>
                <a:uFillTx/>
                <a:latin typeface="Arial" pitchFamily="34" charset="0"/>
                <a:ea typeface="+mn-ea"/>
                <a:cs typeface="+mn-cs"/>
              </a:rPr>
              <a:pPr marL="0" marR="0" lvl="0" indent="0" algn="r" defTabSz="912860" rtl="0" eaLnBrk="1" fontAlgn="base" latinLnBrk="0" hangingPunct="1">
                <a:lnSpc>
                  <a:spcPct val="100000"/>
                </a:lnSpc>
                <a:spcBef>
                  <a:spcPct val="0"/>
                </a:spcBef>
                <a:spcAft>
                  <a:spcPct val="0"/>
                </a:spcAft>
                <a:buClrTx/>
                <a:buSzTx/>
                <a:buFontTx/>
                <a:buNone/>
                <a:tabLst/>
                <a:defRPr/>
              </a:pPr>
              <a:t>7/26/2019</a:t>
            </a:fld>
            <a:endParaRPr kumimoji="0" lang="en-US" sz="1000" b="0" i="0" u="none" strike="noStrike" kern="1200" cap="none" spc="0" normalizeH="0" baseline="0" noProof="0">
              <a:ln>
                <a:noFill/>
              </a:ln>
              <a:solidFill>
                <a:srgbClr val="1F497D"/>
              </a:solidFill>
              <a:effectLst/>
              <a:uLnTx/>
              <a:uFillTx/>
              <a:latin typeface="Arial" pitchFamily="34" charset="0"/>
              <a:ea typeface="+mn-ea"/>
              <a:cs typeface="+mn-cs"/>
            </a:endParaRPr>
          </a:p>
        </p:txBody>
      </p:sp>
      <p:sp>
        <p:nvSpPr>
          <p:cNvPr id="5" name="Content Placeholder 4">
            <a:extLst>
              <a:ext uri="{FF2B5EF4-FFF2-40B4-BE49-F238E27FC236}">
                <a16:creationId xmlns:a16="http://schemas.microsoft.com/office/drawing/2014/main" id="{B0E77732-ED48-45D6-A2D0-F876EF786D12}"/>
              </a:ext>
            </a:extLst>
          </p:cNvPr>
          <p:cNvSpPr>
            <a:spLocks noGrp="1"/>
          </p:cNvSpPr>
          <p:nvPr>
            <p:ph idx="1"/>
          </p:nvPr>
        </p:nvSpPr>
        <p:spPr/>
        <p:txBody>
          <a:bodyPr/>
          <a:lstStyle/>
          <a:p>
            <a:r>
              <a:rPr lang="en-US" dirty="0"/>
              <a:t>Keep your BitLocker key saved in a secure location, without it, you may not be able to access your data!</a:t>
            </a:r>
          </a:p>
          <a:p>
            <a:endParaRPr lang="en-US" dirty="0"/>
          </a:p>
          <a:p>
            <a:r>
              <a:rPr lang="en-US" dirty="0"/>
              <a:t>Do not install new Windows 10 </a:t>
            </a:r>
            <a:r>
              <a:rPr lang="en-US" b="1" dirty="0"/>
              <a:t>Feature</a:t>
            </a:r>
            <a:r>
              <a:rPr lang="en-US" dirty="0"/>
              <a:t> updates until approved by Educational Programs.  Security updates are okay to install.</a:t>
            </a:r>
          </a:p>
        </p:txBody>
      </p:sp>
    </p:spTree>
    <p:extLst>
      <p:ext uri="{BB962C8B-B14F-4D97-AF65-F5344CB8AC3E}">
        <p14:creationId xmlns:p14="http://schemas.microsoft.com/office/powerpoint/2010/main" val="259268968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438400"/>
            <a:ext cx="8839638" cy="4114800"/>
          </a:xfrm>
        </p:spPr>
        <p:txBody>
          <a:bodyPr rtlCol="0">
            <a:normAutofit/>
          </a:bodyPr>
          <a:lstStyle/>
          <a:p>
            <a:pPr marL="0" indent="0" defTabSz="913000" eaLnBrk="1" fontAlgn="auto" hangingPunct="1">
              <a:spcAft>
                <a:spcPts val="0"/>
              </a:spcAft>
              <a:buNone/>
              <a:defRPr/>
            </a:pPr>
            <a:endParaRPr lang="en-US" dirty="0"/>
          </a:p>
          <a:p>
            <a:pPr marL="0" indent="0" defTabSz="913000" eaLnBrk="1" fontAlgn="auto" hangingPunct="1">
              <a:spcAft>
                <a:spcPts val="0"/>
              </a:spcAft>
              <a:buNone/>
              <a:defRPr/>
            </a:pPr>
            <a:endParaRPr lang="en-US" dirty="0"/>
          </a:p>
          <a:p>
            <a:pPr marL="0" indent="0" algn="ctr" defTabSz="913000" eaLnBrk="1" fontAlgn="auto" hangingPunct="1">
              <a:spcAft>
                <a:spcPts val="0"/>
              </a:spcAft>
              <a:buNone/>
              <a:defRPr/>
            </a:pPr>
            <a:r>
              <a:rPr lang="en-US" sz="6600" dirty="0" smtClean="0"/>
              <a:t>Questions?</a:t>
            </a:r>
          </a:p>
          <a:p>
            <a:pPr marL="0" indent="0" algn="ctr" defTabSz="913000" eaLnBrk="1" fontAlgn="auto" hangingPunct="1">
              <a:spcAft>
                <a:spcPts val="0"/>
              </a:spcAft>
              <a:buNone/>
              <a:defRPr/>
            </a:pPr>
            <a:endParaRPr lang="en-US" sz="6600" dirty="0"/>
          </a:p>
          <a:p>
            <a:pPr marL="0" indent="0" algn="ctr" defTabSz="913000" eaLnBrk="1" fontAlgn="auto" hangingPunct="1">
              <a:spcAft>
                <a:spcPts val="0"/>
              </a:spcAft>
              <a:buNone/>
              <a:defRPr/>
            </a:pPr>
            <a:endParaRPr lang="en-US" sz="1200" dirty="0" smtClean="0"/>
          </a:p>
          <a:p>
            <a:pPr marL="0" indent="0" algn="ctr" defTabSz="913000" eaLnBrk="1" fontAlgn="auto" hangingPunct="1">
              <a:spcAft>
                <a:spcPts val="0"/>
              </a:spcAft>
              <a:buNone/>
              <a:defRPr/>
            </a:pPr>
            <a:r>
              <a:rPr lang="en-US" sz="1200" dirty="0"/>
              <a:t>	</a:t>
            </a:r>
            <a:r>
              <a:rPr lang="en-US" sz="1200" dirty="0" smtClean="0"/>
              <a:t>							Ticket#  </a:t>
            </a:r>
            <a:endParaRPr lang="en-US" sz="1200" dirty="0"/>
          </a:p>
        </p:txBody>
      </p:sp>
      <p:sp>
        <p:nvSpPr>
          <p:cNvPr id="132099" name="Title 2"/>
          <p:cNvSpPr>
            <a:spLocks noGrp="1"/>
          </p:cNvSpPr>
          <p:nvPr>
            <p:ph type="title"/>
          </p:nvPr>
        </p:nvSpPr>
        <p:spPr/>
        <p:txBody>
          <a:bodyPr/>
          <a:lstStyle/>
          <a:p>
            <a:pPr eaLnBrk="1" hangingPunct="1"/>
            <a:r>
              <a:rPr lang="en-US" dirty="0" smtClean="0"/>
              <a:t>Thank you!</a:t>
            </a:r>
          </a:p>
        </p:txBody>
      </p:sp>
      <p:sp>
        <p:nvSpPr>
          <p:cNvPr id="132100"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800">
                <a:solidFill>
                  <a:schemeClr val="tx1"/>
                </a:solidFill>
                <a:latin typeface="Arial" pitchFamily="34" charset="0"/>
              </a:defRPr>
            </a:lvl1pPr>
            <a:lvl2pPr marL="312425" indent="-120163" eaLnBrk="0" hangingPunct="0">
              <a:defRPr sz="1800">
                <a:solidFill>
                  <a:schemeClr val="tx1"/>
                </a:solidFill>
                <a:latin typeface="Arial" pitchFamily="34" charset="0"/>
              </a:defRPr>
            </a:lvl2pPr>
            <a:lvl3pPr marL="480654" indent="-96131" eaLnBrk="0" hangingPunct="0">
              <a:defRPr sz="1800">
                <a:solidFill>
                  <a:schemeClr val="tx1"/>
                </a:solidFill>
                <a:latin typeface="Arial" pitchFamily="34" charset="0"/>
              </a:defRPr>
            </a:lvl3pPr>
            <a:lvl4pPr marL="672915" indent="-96131" eaLnBrk="0" hangingPunct="0">
              <a:defRPr sz="1800">
                <a:solidFill>
                  <a:schemeClr val="tx1"/>
                </a:solidFill>
                <a:latin typeface="Arial" pitchFamily="34" charset="0"/>
              </a:defRPr>
            </a:lvl4pPr>
            <a:lvl5pPr marL="865176" indent="-96131" eaLnBrk="0" hangingPunct="0">
              <a:defRPr sz="1800">
                <a:solidFill>
                  <a:schemeClr val="tx1"/>
                </a:solidFill>
                <a:latin typeface="Arial" pitchFamily="34" charset="0"/>
              </a:defRPr>
            </a:lvl5pPr>
            <a:lvl6pPr marL="1057438" indent="-96131" defTabSz="911907" eaLnBrk="0" fontAlgn="base" hangingPunct="0">
              <a:spcBef>
                <a:spcPct val="0"/>
              </a:spcBef>
              <a:spcAft>
                <a:spcPct val="0"/>
              </a:spcAft>
              <a:defRPr sz="1800">
                <a:solidFill>
                  <a:schemeClr val="tx1"/>
                </a:solidFill>
                <a:latin typeface="Arial" pitchFamily="34" charset="0"/>
              </a:defRPr>
            </a:lvl6pPr>
            <a:lvl7pPr marL="1249699" indent="-96131" defTabSz="911907" eaLnBrk="0" fontAlgn="base" hangingPunct="0">
              <a:spcBef>
                <a:spcPct val="0"/>
              </a:spcBef>
              <a:spcAft>
                <a:spcPct val="0"/>
              </a:spcAft>
              <a:defRPr sz="1800">
                <a:solidFill>
                  <a:schemeClr val="tx1"/>
                </a:solidFill>
                <a:latin typeface="Arial" pitchFamily="34" charset="0"/>
              </a:defRPr>
            </a:lvl7pPr>
            <a:lvl8pPr marL="1441961" indent="-96131" defTabSz="911907" eaLnBrk="0" fontAlgn="base" hangingPunct="0">
              <a:spcBef>
                <a:spcPct val="0"/>
              </a:spcBef>
              <a:spcAft>
                <a:spcPct val="0"/>
              </a:spcAft>
              <a:defRPr sz="1800">
                <a:solidFill>
                  <a:schemeClr val="tx1"/>
                </a:solidFill>
                <a:latin typeface="Arial" pitchFamily="34" charset="0"/>
              </a:defRPr>
            </a:lvl8pPr>
            <a:lvl9pPr marL="1634223" indent="-96131" defTabSz="911907" eaLnBrk="0" fontAlgn="base" hangingPunct="0">
              <a:spcBef>
                <a:spcPct val="0"/>
              </a:spcBef>
              <a:spcAft>
                <a:spcPct val="0"/>
              </a:spcAft>
              <a:defRPr sz="1800">
                <a:solidFill>
                  <a:schemeClr val="tx1"/>
                </a:solidFill>
                <a:latin typeface="Arial" pitchFamily="34" charset="0"/>
              </a:defRPr>
            </a:lvl9pPr>
          </a:lstStyle>
          <a:p>
            <a:pPr marL="0" marR="0" lvl="0" indent="0" algn="r" defTabSz="911907" rtl="0" eaLnBrk="1" fontAlgn="base" latinLnBrk="0" hangingPunct="1">
              <a:lnSpc>
                <a:spcPct val="100000"/>
              </a:lnSpc>
              <a:spcBef>
                <a:spcPct val="0"/>
              </a:spcBef>
              <a:spcAft>
                <a:spcPct val="0"/>
              </a:spcAft>
              <a:buClrTx/>
              <a:buSzTx/>
              <a:buFontTx/>
              <a:buNone/>
              <a:tabLst/>
              <a:defRPr/>
            </a:pPr>
            <a:fld id="{3AF6C7B1-BAF2-46F0-A2F2-FE03D6E0FE4D}" type="datetime1">
              <a:rPr kumimoji="0" lang="en-US" sz="1000" b="0" i="0" u="none" strike="noStrike" kern="1200" cap="none" spc="0" normalizeH="0" baseline="0" noProof="0">
                <a:ln>
                  <a:noFill/>
                </a:ln>
                <a:solidFill>
                  <a:srgbClr val="1F497D"/>
                </a:solidFill>
                <a:effectLst/>
                <a:uLnTx/>
                <a:uFillTx/>
                <a:latin typeface="Arial" pitchFamily="34" charset="0"/>
                <a:ea typeface="+mn-ea"/>
                <a:cs typeface="+mn-cs"/>
              </a:rPr>
              <a:pPr marL="0" marR="0" lvl="0" indent="0" algn="r" defTabSz="911907" rtl="0" eaLnBrk="1" fontAlgn="base" latinLnBrk="0" hangingPunct="1">
                <a:lnSpc>
                  <a:spcPct val="100000"/>
                </a:lnSpc>
                <a:spcBef>
                  <a:spcPct val="0"/>
                </a:spcBef>
                <a:spcAft>
                  <a:spcPct val="0"/>
                </a:spcAft>
                <a:buClrTx/>
                <a:buSzTx/>
                <a:buFontTx/>
                <a:buNone/>
                <a:tabLst/>
                <a:defRPr/>
              </a:pPr>
              <a:t>7/26/2019</a:t>
            </a:fld>
            <a:endParaRPr kumimoji="0" lang="en-US" sz="1000" b="0" i="0" u="none" strike="noStrike" kern="1200" cap="none" spc="0" normalizeH="0" baseline="0" noProof="0" dirty="0">
              <a:ln>
                <a:noFill/>
              </a:ln>
              <a:solidFill>
                <a:srgbClr val="1F497D"/>
              </a:solidFill>
              <a:effectLst/>
              <a:uLnTx/>
              <a:uFillTx/>
              <a:latin typeface="Arial" pitchFamily="34" charset="0"/>
              <a:ea typeface="+mn-ea"/>
              <a:cs typeface="+mn-cs"/>
            </a:endParaRPr>
          </a:p>
        </p:txBody>
      </p:sp>
    </p:spTree>
    <p:extLst>
      <p:ext uri="{BB962C8B-B14F-4D97-AF65-F5344CB8AC3E}">
        <p14:creationId xmlns:p14="http://schemas.microsoft.com/office/powerpoint/2010/main" val="29566339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a:bodyPr>
          <a:lstStyle/>
          <a:p>
            <a:pPr marL="273843" indent="-273843" defTabSz="912825" eaLnBrk="1" fontAlgn="auto" hangingPunct="1">
              <a:spcAft>
                <a:spcPts val="0"/>
              </a:spcAft>
              <a:buClr>
                <a:schemeClr val="accent6">
                  <a:lumMod val="50000"/>
                </a:schemeClr>
              </a:buClr>
              <a:defRPr/>
            </a:pPr>
            <a:r>
              <a:rPr lang="en-US" dirty="0" smtClean="0"/>
              <a:t>You will be required to use your MSIT approved laptop for computer-based exams</a:t>
            </a:r>
          </a:p>
          <a:p>
            <a:pPr marL="273843" indent="-273843" defTabSz="912825" eaLnBrk="1" fontAlgn="auto" hangingPunct="1">
              <a:spcAft>
                <a:spcPts val="0"/>
              </a:spcAft>
              <a:buClr>
                <a:schemeClr val="accent6">
                  <a:lumMod val="50000"/>
                </a:schemeClr>
              </a:buClr>
              <a:defRPr/>
            </a:pPr>
            <a:r>
              <a:rPr lang="en-US" dirty="0" smtClean="0"/>
              <a:t>Your laptop must be encrypted using BitLocker full-disk encryption</a:t>
            </a:r>
          </a:p>
          <a:p>
            <a:pPr marL="273843" indent="-273843" defTabSz="912825" eaLnBrk="1" fontAlgn="auto" hangingPunct="1">
              <a:spcAft>
                <a:spcPts val="0"/>
              </a:spcAft>
              <a:buClr>
                <a:schemeClr val="accent6">
                  <a:lumMod val="50000"/>
                </a:schemeClr>
              </a:buClr>
              <a:defRPr/>
            </a:pPr>
            <a:r>
              <a:rPr lang="en-US" dirty="0" smtClean="0"/>
              <a:t>We will record your computer’s Service Tag number</a:t>
            </a:r>
          </a:p>
          <a:p>
            <a:pPr marL="273843" indent="-273843" defTabSz="912825" eaLnBrk="1" fontAlgn="auto" hangingPunct="1">
              <a:spcAft>
                <a:spcPts val="0"/>
              </a:spcAft>
              <a:buClr>
                <a:schemeClr val="accent6">
                  <a:lumMod val="50000"/>
                </a:schemeClr>
              </a:buClr>
              <a:defRPr/>
            </a:pPr>
            <a:r>
              <a:rPr lang="en-US" dirty="0" smtClean="0"/>
              <a:t>If you replace your laptop, please bring it to LRC to be checked</a:t>
            </a:r>
          </a:p>
          <a:p>
            <a:pPr marL="0" indent="0" defTabSz="912825" eaLnBrk="1" fontAlgn="auto" hangingPunct="1">
              <a:spcAft>
                <a:spcPts val="0"/>
              </a:spcAft>
              <a:buClr>
                <a:schemeClr val="accent6">
                  <a:lumMod val="50000"/>
                </a:schemeClr>
              </a:buClr>
              <a:buNone/>
              <a:defRPr/>
            </a:pPr>
            <a:endParaRPr lang="en-US" dirty="0"/>
          </a:p>
        </p:txBody>
      </p:sp>
      <p:sp>
        <p:nvSpPr>
          <p:cNvPr id="69635" name="Title 2"/>
          <p:cNvSpPr>
            <a:spLocks noGrp="1"/>
          </p:cNvSpPr>
          <p:nvPr>
            <p:ph type="title"/>
          </p:nvPr>
        </p:nvSpPr>
        <p:spPr/>
        <p:txBody>
          <a:bodyPr/>
          <a:lstStyle/>
          <a:p>
            <a:pPr eaLnBrk="1" hangingPunct="1"/>
            <a:r>
              <a:rPr lang="en-US" dirty="0" smtClean="0"/>
              <a:t>Laptop Policies</a:t>
            </a:r>
          </a:p>
        </p:txBody>
      </p:sp>
      <p:pic>
        <p:nvPicPr>
          <p:cNvPr id="69636" name="Picture 2" descr="C:\Users\rwani\AppData\Local\Microsoft\Windows\Temporary Internet Files\Content.IE5\GBYEYBI6\MCj0432565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52" y="304800"/>
            <a:ext cx="159999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800">
                <a:solidFill>
                  <a:schemeClr val="tx1"/>
                </a:solidFill>
                <a:latin typeface="Arial" pitchFamily="34" charset="0"/>
              </a:defRPr>
            </a:lvl1pPr>
            <a:lvl2pPr marL="312365" indent="-120140" eaLnBrk="0" hangingPunct="0">
              <a:defRPr sz="1800">
                <a:solidFill>
                  <a:schemeClr val="tx1"/>
                </a:solidFill>
                <a:latin typeface="Arial" pitchFamily="34" charset="0"/>
              </a:defRPr>
            </a:lvl2pPr>
            <a:lvl3pPr marL="480562" indent="-96113" eaLnBrk="0" hangingPunct="0">
              <a:defRPr sz="1800">
                <a:solidFill>
                  <a:schemeClr val="tx1"/>
                </a:solidFill>
                <a:latin typeface="Arial" pitchFamily="34" charset="0"/>
              </a:defRPr>
            </a:lvl3pPr>
            <a:lvl4pPr marL="672786" indent="-96113" eaLnBrk="0" hangingPunct="0">
              <a:defRPr sz="1800">
                <a:solidFill>
                  <a:schemeClr val="tx1"/>
                </a:solidFill>
                <a:latin typeface="Arial" pitchFamily="34" charset="0"/>
              </a:defRPr>
            </a:lvl4pPr>
            <a:lvl5pPr marL="865010" indent="-96113" eaLnBrk="0" hangingPunct="0">
              <a:defRPr sz="1800">
                <a:solidFill>
                  <a:schemeClr val="tx1"/>
                </a:solidFill>
                <a:latin typeface="Arial" pitchFamily="34" charset="0"/>
              </a:defRPr>
            </a:lvl5pPr>
            <a:lvl6pPr marL="1057235" indent="-96113" defTabSz="911732" eaLnBrk="0" fontAlgn="base" hangingPunct="0">
              <a:spcBef>
                <a:spcPct val="0"/>
              </a:spcBef>
              <a:spcAft>
                <a:spcPct val="0"/>
              </a:spcAft>
              <a:defRPr sz="1800">
                <a:solidFill>
                  <a:schemeClr val="tx1"/>
                </a:solidFill>
                <a:latin typeface="Arial" pitchFamily="34" charset="0"/>
              </a:defRPr>
            </a:lvl6pPr>
            <a:lvl7pPr marL="1249459" indent="-96113" defTabSz="911732" eaLnBrk="0" fontAlgn="base" hangingPunct="0">
              <a:spcBef>
                <a:spcPct val="0"/>
              </a:spcBef>
              <a:spcAft>
                <a:spcPct val="0"/>
              </a:spcAft>
              <a:defRPr sz="1800">
                <a:solidFill>
                  <a:schemeClr val="tx1"/>
                </a:solidFill>
                <a:latin typeface="Arial" pitchFamily="34" charset="0"/>
              </a:defRPr>
            </a:lvl7pPr>
            <a:lvl8pPr marL="1441684" indent="-96113" defTabSz="911732" eaLnBrk="0" fontAlgn="base" hangingPunct="0">
              <a:spcBef>
                <a:spcPct val="0"/>
              </a:spcBef>
              <a:spcAft>
                <a:spcPct val="0"/>
              </a:spcAft>
              <a:defRPr sz="1800">
                <a:solidFill>
                  <a:schemeClr val="tx1"/>
                </a:solidFill>
                <a:latin typeface="Arial" pitchFamily="34" charset="0"/>
              </a:defRPr>
            </a:lvl8pPr>
            <a:lvl9pPr marL="1633909" indent="-96113" defTabSz="911732" eaLnBrk="0" fontAlgn="base" hangingPunct="0">
              <a:spcBef>
                <a:spcPct val="0"/>
              </a:spcBef>
              <a:spcAft>
                <a:spcPct val="0"/>
              </a:spcAft>
              <a:defRPr sz="1800">
                <a:solidFill>
                  <a:schemeClr val="tx1"/>
                </a:solidFill>
                <a:latin typeface="Arial" pitchFamily="34" charset="0"/>
              </a:defRPr>
            </a:lvl9pPr>
          </a:lstStyle>
          <a:p>
            <a:pPr defTabSz="911732" eaLnBrk="1" hangingPunct="1"/>
            <a:fld id="{74A8B3F9-637B-4608-9012-5F4B76BBF6C4}" type="datetime1">
              <a:rPr lang="en-US" sz="1000">
                <a:solidFill>
                  <a:srgbClr val="1F497D"/>
                </a:solidFill>
              </a:rPr>
              <a:pPr defTabSz="911732" eaLnBrk="1" hangingPunct="1"/>
              <a:t>7/26/2019</a:t>
            </a:fld>
            <a:endParaRPr lang="en-US" sz="1000">
              <a:solidFill>
                <a:srgbClr val="1F497D"/>
              </a:solidFill>
            </a:endParaRPr>
          </a:p>
        </p:txBody>
      </p:sp>
    </p:spTree>
    <p:extLst>
      <p:ext uri="{BB962C8B-B14F-4D97-AF65-F5344CB8AC3E}">
        <p14:creationId xmlns:p14="http://schemas.microsoft.com/office/powerpoint/2010/main" val="102089279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smtClean="0"/>
              <a:t>Students must store protected information only on </a:t>
            </a:r>
            <a:r>
              <a:rPr lang="en-US" sz="1800" dirty="0" err="1" smtClean="0"/>
              <a:t>UTHealth</a:t>
            </a:r>
            <a:r>
              <a:rPr lang="en-US" sz="1800" dirty="0" smtClean="0"/>
              <a:t>-approved and encrypted systems.</a:t>
            </a:r>
          </a:p>
          <a:p>
            <a:r>
              <a:rPr lang="en-US" sz="1800" dirty="0" smtClean="0"/>
              <a:t>Students should not store protected data on non-University owned devices or media.</a:t>
            </a:r>
          </a:p>
          <a:p>
            <a:pPr marL="0" indent="0" algn="ctr">
              <a:buNone/>
            </a:pPr>
            <a:r>
              <a:rPr lang="en-US" sz="1800" dirty="0" smtClean="0">
                <a:solidFill>
                  <a:srgbClr val="FF0000"/>
                </a:solidFill>
              </a:rPr>
              <a:t>MSIT will verify that all student laptops meet the full disk encryption requirements. Once encryption is verified, MSIT will place orange stickers on the laptops indicating that the laptops are encrypted and that they have been verified by MSIT. The sticker is tamper-evident and should not be removed from the laptops without MSIT approval. Removing or disabling encryption from your laptop while enrolled as a student at University of Texas Medical School at Houston is strictly prohibited. Failure to adhere to this policy will result in disciplinary action.</a:t>
            </a:r>
            <a:endParaRPr lang="en-US" sz="1800" dirty="0">
              <a:solidFill>
                <a:srgbClr val="FF0000"/>
              </a:solidFill>
            </a:endParaRPr>
          </a:p>
        </p:txBody>
      </p:sp>
      <p:sp>
        <p:nvSpPr>
          <p:cNvPr id="3" name="Title 2"/>
          <p:cNvSpPr>
            <a:spLocks noGrp="1"/>
          </p:cNvSpPr>
          <p:nvPr>
            <p:ph type="title"/>
          </p:nvPr>
        </p:nvSpPr>
        <p:spPr/>
        <p:txBody>
          <a:bodyPr/>
          <a:lstStyle/>
          <a:p>
            <a:r>
              <a:rPr lang="en-US" dirty="0"/>
              <a:t>Laptop </a:t>
            </a:r>
            <a:r>
              <a:rPr lang="en-US" dirty="0" smtClean="0"/>
              <a:t>Policies (cont.)</a:t>
            </a:r>
            <a:endParaRPr lang="en-US" dirty="0"/>
          </a:p>
        </p:txBody>
      </p:sp>
      <p:sp>
        <p:nvSpPr>
          <p:cNvPr id="4" name="Date Placeholder 3"/>
          <p:cNvSpPr>
            <a:spLocks noGrp="1"/>
          </p:cNvSpPr>
          <p:nvPr>
            <p:ph type="dt" sz="half" idx="10"/>
          </p:nvPr>
        </p:nvSpPr>
        <p:spPr/>
        <p:txBody>
          <a:bodyPr/>
          <a:lstStyle/>
          <a:p>
            <a:pPr>
              <a:defRPr/>
            </a:pPr>
            <a:fld id="{95B4E578-C033-4D7F-86B5-5C55EC1A8706}" type="datetime1">
              <a:rPr lang="en-US" smtClean="0"/>
              <a:pPr>
                <a:defRPr/>
              </a:pPr>
              <a:t>7/26/2019</a:t>
            </a:fld>
            <a:endParaRPr lang="en-US"/>
          </a:p>
        </p:txBody>
      </p:sp>
      <p:pic>
        <p:nvPicPr>
          <p:cNvPr id="5" name="Picture 2" descr="C:\Users\rwani\AppData\Local\Microsoft\Windows\Temporary Internet Files\Content.IE5\GBYEYBI6\MCj0432565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52" y="304800"/>
            <a:ext cx="159999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658068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675733"/>
            <a:ext cx="7772399" cy="3450431"/>
          </a:xfrm>
        </p:spPr>
        <p:txBody>
          <a:bodyPr/>
          <a:lstStyle/>
          <a:p>
            <a:r>
              <a:rPr lang="en-US" dirty="0" smtClean="0"/>
              <a:t>During the BitLocker encryption process, an encryption key is generated and required to save on Microsoft account, USB drive or printed.</a:t>
            </a:r>
          </a:p>
          <a:p>
            <a:r>
              <a:rPr lang="en-US" dirty="0"/>
              <a:t>Student Laptops are covered </a:t>
            </a:r>
            <a:r>
              <a:rPr lang="en-US" dirty="0" smtClean="0"/>
              <a:t>by </a:t>
            </a:r>
            <a:r>
              <a:rPr lang="en-US" dirty="0"/>
              <a:t>Dell </a:t>
            </a:r>
            <a:r>
              <a:rPr lang="en-US" dirty="0" smtClean="0"/>
              <a:t>4-year </a:t>
            </a:r>
            <a:r>
              <a:rPr lang="en-US" dirty="0" err="1" smtClean="0"/>
              <a:t>ProSupport</a:t>
            </a:r>
            <a:r>
              <a:rPr lang="en-US" dirty="0" smtClean="0"/>
              <a:t> warranty. In case of any hardware replacement, BitLocker Key will be required to unlock your Hard Drive.</a:t>
            </a:r>
          </a:p>
          <a:p>
            <a:pPr marL="0" indent="0" algn="ctr">
              <a:buNone/>
            </a:pPr>
            <a:r>
              <a:rPr lang="en-US" sz="4000" b="1" dirty="0" smtClean="0">
                <a:solidFill>
                  <a:schemeClr val="accent2"/>
                </a:solidFill>
              </a:rPr>
              <a:t>Without BitLocker Key, All data will be lost</a:t>
            </a:r>
            <a:endParaRPr lang="en-US" sz="4000" b="1" dirty="0">
              <a:solidFill>
                <a:schemeClr val="accent2"/>
              </a:solidFill>
            </a:endParaRPr>
          </a:p>
        </p:txBody>
      </p:sp>
      <p:sp>
        <p:nvSpPr>
          <p:cNvPr id="3" name="Title 2"/>
          <p:cNvSpPr>
            <a:spLocks noGrp="1"/>
          </p:cNvSpPr>
          <p:nvPr>
            <p:ph type="title"/>
          </p:nvPr>
        </p:nvSpPr>
        <p:spPr/>
        <p:txBody>
          <a:bodyPr/>
          <a:lstStyle/>
          <a:p>
            <a:r>
              <a:rPr lang="en-US" dirty="0" smtClean="0"/>
              <a:t>BitLocker Encryption Key</a:t>
            </a:r>
            <a:endParaRPr lang="en-US" dirty="0"/>
          </a:p>
        </p:txBody>
      </p:sp>
      <p:sp>
        <p:nvSpPr>
          <p:cNvPr id="4" name="Date Placeholder 3"/>
          <p:cNvSpPr>
            <a:spLocks noGrp="1"/>
          </p:cNvSpPr>
          <p:nvPr>
            <p:ph type="dt" sz="half" idx="10"/>
          </p:nvPr>
        </p:nvSpPr>
        <p:spPr/>
        <p:txBody>
          <a:bodyPr/>
          <a:lstStyle/>
          <a:p>
            <a:pPr>
              <a:defRPr/>
            </a:pPr>
            <a:fld id="{95B4E578-C033-4D7F-86B5-5C55EC1A8706}" type="datetime1">
              <a:rPr lang="en-US" smtClean="0"/>
              <a:pPr>
                <a:defRPr/>
              </a:pPr>
              <a:t>7/26/2019</a:t>
            </a:fld>
            <a:endParaRPr lang="en-US"/>
          </a:p>
        </p:txBody>
      </p:sp>
    </p:spTree>
    <p:extLst>
      <p:ext uri="{BB962C8B-B14F-4D97-AF65-F5344CB8AC3E}">
        <p14:creationId xmlns:p14="http://schemas.microsoft.com/office/powerpoint/2010/main" val="79493237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675733"/>
            <a:ext cx="7772399" cy="3450431"/>
          </a:xfrm>
        </p:spPr>
        <p:txBody>
          <a:bodyPr/>
          <a:lstStyle/>
          <a:p>
            <a:r>
              <a:rPr lang="en-US" b="1" dirty="0"/>
              <a:t>Windows Security updates </a:t>
            </a:r>
            <a:r>
              <a:rPr lang="en-US" dirty="0"/>
              <a:t>– ok to install</a:t>
            </a:r>
          </a:p>
          <a:p>
            <a:endParaRPr lang="en-US" dirty="0"/>
          </a:p>
          <a:p>
            <a:r>
              <a:rPr lang="en-US" b="1" dirty="0"/>
              <a:t>Windows 10 Feature Updates </a:t>
            </a:r>
            <a:r>
              <a:rPr lang="en-US" dirty="0"/>
              <a:t>– do not install until Educational Programs certifies compatibility with exam software. Typically features updates are released in May and October</a:t>
            </a:r>
          </a:p>
          <a:p>
            <a:endParaRPr lang="en-US" dirty="0"/>
          </a:p>
          <a:p>
            <a:r>
              <a:rPr lang="en-US" dirty="0"/>
              <a:t>Current version: Windows 10, version 1903</a:t>
            </a:r>
          </a:p>
        </p:txBody>
      </p:sp>
      <p:sp>
        <p:nvSpPr>
          <p:cNvPr id="3" name="Title 2"/>
          <p:cNvSpPr>
            <a:spLocks noGrp="1"/>
          </p:cNvSpPr>
          <p:nvPr>
            <p:ph type="title"/>
          </p:nvPr>
        </p:nvSpPr>
        <p:spPr/>
        <p:txBody>
          <a:bodyPr/>
          <a:lstStyle/>
          <a:p>
            <a:r>
              <a:rPr lang="en-US" dirty="0"/>
              <a:t>Operating System Updates</a:t>
            </a:r>
          </a:p>
        </p:txBody>
      </p:sp>
      <p:sp>
        <p:nvSpPr>
          <p:cNvPr id="4" name="Date Placeholder 3"/>
          <p:cNvSpPr>
            <a:spLocks noGrp="1"/>
          </p:cNvSpPr>
          <p:nvPr>
            <p:ph type="dt" sz="half" idx="10"/>
          </p:nvPr>
        </p:nvSpPr>
        <p:spPr/>
        <p:txBody>
          <a:bodyPr/>
          <a:lstStyle/>
          <a:p>
            <a:pPr marL="0" marR="0" lvl="0" indent="0" algn="r" defTabSz="912685" rtl="0" eaLnBrk="1" fontAlgn="base" latinLnBrk="0" hangingPunct="1">
              <a:lnSpc>
                <a:spcPct val="100000"/>
              </a:lnSpc>
              <a:spcBef>
                <a:spcPct val="0"/>
              </a:spcBef>
              <a:spcAft>
                <a:spcPct val="0"/>
              </a:spcAft>
              <a:buClrTx/>
              <a:buSzTx/>
              <a:buFontTx/>
              <a:buNone/>
              <a:tabLst/>
              <a:defRPr/>
            </a:pPr>
            <a:fld id="{95B4E578-C033-4D7F-86B5-5C55EC1A8706}" type="datetime1">
              <a:rPr kumimoji="0" lang="en-US" sz="1000" b="0" i="0" u="none" strike="noStrike" kern="1200" cap="none" spc="0" normalizeH="0" baseline="0" noProof="0" smtClean="0">
                <a:ln>
                  <a:noFill/>
                </a:ln>
                <a:solidFill>
                  <a:srgbClr val="1F497D"/>
                </a:solidFill>
                <a:effectLst/>
                <a:uLnTx/>
                <a:uFillTx/>
                <a:latin typeface="Arial" pitchFamily="34" charset="0"/>
                <a:ea typeface="+mn-ea"/>
                <a:cs typeface="+mn-cs"/>
              </a:rPr>
              <a:pPr marL="0" marR="0" lvl="0" indent="0" algn="r" defTabSz="912685" rtl="0" eaLnBrk="1" fontAlgn="base" latinLnBrk="0" hangingPunct="1">
                <a:lnSpc>
                  <a:spcPct val="100000"/>
                </a:lnSpc>
                <a:spcBef>
                  <a:spcPct val="0"/>
                </a:spcBef>
                <a:spcAft>
                  <a:spcPct val="0"/>
                </a:spcAft>
                <a:buClrTx/>
                <a:buSzTx/>
                <a:buFontTx/>
                <a:buNone/>
                <a:tabLst/>
                <a:defRPr/>
              </a:pPr>
              <a:t>7/26/2019</a:t>
            </a:fld>
            <a:endParaRPr kumimoji="0" lang="en-US" sz="1000" b="0" i="0" u="none" strike="noStrike" kern="1200" cap="none" spc="0" normalizeH="0" baseline="0" noProof="0">
              <a:ln>
                <a:noFill/>
              </a:ln>
              <a:solidFill>
                <a:srgbClr val="1F497D"/>
              </a:solidFill>
              <a:effectLst/>
              <a:uLnTx/>
              <a:uFillTx/>
              <a:latin typeface="Arial" pitchFamily="34" charset="0"/>
              <a:ea typeface="+mn-ea"/>
              <a:cs typeface="+mn-cs"/>
            </a:endParaRPr>
          </a:p>
        </p:txBody>
      </p:sp>
    </p:spTree>
    <p:extLst>
      <p:ext uri="{BB962C8B-B14F-4D97-AF65-F5344CB8AC3E}">
        <p14:creationId xmlns:p14="http://schemas.microsoft.com/office/powerpoint/2010/main" val="30382533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UDIO_ID" val="266"/>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AUDIO_ID" val="266"/>
  <p:tag name="ARTICULATE_USED_LAYOUT"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Wavefor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4.xml><?xml version="1.0" encoding="utf-8"?>
<a:theme xmlns:a="http://schemas.openxmlformats.org/drawingml/2006/main" name="1_Wavefor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Wavefor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7.xml><?xml version="1.0" encoding="utf-8"?>
<a:theme xmlns:a="http://schemas.openxmlformats.org/drawingml/2006/main" name="3_Wavefor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8.xml><?xml version="1.0" encoding="utf-8"?>
<a:theme xmlns:a="http://schemas.openxmlformats.org/drawingml/2006/main" name="Custom Theme">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6539</TotalTime>
  <Words>2461</Words>
  <Application>Microsoft Office PowerPoint</Application>
  <PresentationFormat>On-screen Show (4:3)</PresentationFormat>
  <Paragraphs>367</Paragraphs>
  <Slides>59</Slides>
  <Notes>11</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59</vt:i4>
      </vt:variant>
    </vt:vector>
  </HeadingPairs>
  <TitlesOfParts>
    <vt:vector size="80" baseType="lpstr">
      <vt:lpstr>HGP明朝E</vt:lpstr>
      <vt:lpstr>Roboto Condensed Light</vt:lpstr>
      <vt:lpstr>Arial</vt:lpstr>
      <vt:lpstr>Arial Black</vt:lpstr>
      <vt:lpstr>Calibri</vt:lpstr>
      <vt:lpstr>Cambria</vt:lpstr>
      <vt:lpstr>Candara</vt:lpstr>
      <vt:lpstr>Courier New</vt:lpstr>
      <vt:lpstr>Rockwell</vt:lpstr>
      <vt:lpstr>Rockwell Condensed</vt:lpstr>
      <vt:lpstr>Symbol</vt:lpstr>
      <vt:lpstr>Times New Roman</vt:lpstr>
      <vt:lpstr>Wingdings</vt:lpstr>
      <vt:lpstr>Adjacency</vt:lpstr>
      <vt:lpstr>Waveform</vt:lpstr>
      <vt:lpstr>Wood Type</vt:lpstr>
      <vt:lpstr>1_Waveform</vt:lpstr>
      <vt:lpstr>1_Office Theme</vt:lpstr>
      <vt:lpstr>2_Waveform</vt:lpstr>
      <vt:lpstr>3_Waveform</vt:lpstr>
      <vt:lpstr>Custom Theme</vt:lpstr>
      <vt:lpstr>PowerPoint Presentation</vt:lpstr>
      <vt:lpstr>Orientation Process Outline</vt:lpstr>
      <vt:lpstr>Power Point Presentations</vt:lpstr>
      <vt:lpstr>Secure Flash Drive</vt:lpstr>
      <vt:lpstr>After the presentation</vt:lpstr>
      <vt:lpstr>Laptop Policies</vt:lpstr>
      <vt:lpstr>Laptop Policies (cont.)</vt:lpstr>
      <vt:lpstr>BitLocker Encryption Key</vt:lpstr>
      <vt:lpstr>Operating System Updates</vt:lpstr>
      <vt:lpstr>Laptop Warranty</vt:lpstr>
      <vt:lpstr>Cost of Attendance Adjustment</vt:lpstr>
      <vt:lpstr>Computing Resources in the Medical School</vt:lpstr>
      <vt:lpstr>LRC Computer Policy</vt:lpstr>
      <vt:lpstr>Microsoft Office 365</vt:lpstr>
      <vt:lpstr>Discounted Software</vt:lpstr>
      <vt:lpstr>Webmail</vt:lpstr>
      <vt:lpstr>Students MSIT Helpdesk</vt:lpstr>
      <vt:lpstr>Submitting a Ticket to Student Helpdesk</vt:lpstr>
      <vt:lpstr>Trusted Identities in Cyberspace: A Critical Component In Healthcare Information Technology  &amp; Collaborative Systems</vt:lpstr>
      <vt:lpstr>Today’s Cyberspace Realities</vt:lpstr>
      <vt:lpstr>Identity, Trust, Privacy, Accountability: Being a Responsible Citizen in Cyberspace</vt:lpstr>
      <vt:lpstr>Trust Issues in Cyberspace</vt:lpstr>
      <vt:lpstr>What Constitutes Identity in Cyberspace?</vt:lpstr>
      <vt:lpstr>PowerPoint Presentation</vt:lpstr>
      <vt:lpstr>An authentication credential when presented to a relying party:</vt:lpstr>
      <vt:lpstr>PowerPoint Presentation</vt:lpstr>
      <vt:lpstr>PowerPoint Presentation</vt:lpstr>
      <vt:lpstr>PowerPoint Presentation</vt:lpstr>
      <vt:lpstr>PowerPoint Presentation</vt:lpstr>
      <vt:lpstr>UTHealth Strategic Authentication Goals</vt:lpstr>
      <vt:lpstr>Using Public Key digital IDs (DIDs)</vt:lpstr>
      <vt:lpstr>PowerPoint Presentation</vt:lpstr>
      <vt:lpstr>PowerPoint Presentation</vt:lpstr>
      <vt:lpstr>Value of Public Authentication Credentials with Public Identifiers</vt:lpstr>
      <vt:lpstr>UTHealth Identifiers</vt:lpstr>
      <vt:lpstr>PowerPoint Presentation</vt:lpstr>
      <vt:lpstr> UTH-Share</vt:lpstr>
      <vt:lpstr>Why Implement G  Suite for Education ?</vt:lpstr>
      <vt:lpstr>Google Collaborative Cloud Services</vt:lpstr>
      <vt:lpstr>IT Security Awareness for New Students </vt:lpstr>
      <vt:lpstr>Phishing and data breaches</vt:lpstr>
      <vt:lpstr>PowerPoint Presentation</vt:lpstr>
      <vt:lpstr>Might be a phish, say something</vt:lpstr>
      <vt:lpstr>Safeguard Sensitive Information</vt:lpstr>
      <vt:lpstr>E-mail Security</vt:lpstr>
      <vt:lpstr>E-mail Security</vt:lpstr>
      <vt:lpstr>We are not Immune</vt:lpstr>
      <vt:lpstr>PowerPoint Presentation</vt:lpstr>
      <vt:lpstr>PowerPoint Presentation</vt:lpstr>
      <vt:lpstr>KEY POINTS TO REMEMBER</vt:lpstr>
      <vt:lpstr>Connect with IT Security</vt:lpstr>
      <vt:lpstr>UTHealth E-mail Support for Students</vt:lpstr>
      <vt:lpstr>UTHealth E-mail Support for Students (cont.)</vt:lpstr>
      <vt:lpstr>Two Factor Authentication</vt:lpstr>
      <vt:lpstr>PowerPoint Presentation</vt:lpstr>
      <vt:lpstr>PowerPoint Presentation</vt:lpstr>
      <vt:lpstr>2019 Student Computer Orientation Presentation</vt:lpstr>
      <vt:lpstr>Important Reminders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Suljic, Nermin</dc:creator>
  <cp:lastModifiedBy>Pen, Ching-Wei</cp:lastModifiedBy>
  <cp:revision>88</cp:revision>
  <dcterms:created xsi:type="dcterms:W3CDTF">2012-07-02T13:02:31Z</dcterms:created>
  <dcterms:modified xsi:type="dcterms:W3CDTF">2019-07-26T15:08:59Z</dcterms:modified>
</cp:coreProperties>
</file>