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6" r:id="rId5"/>
  </p:sldMasterIdLst>
  <p:notesMasterIdLst>
    <p:notesMasterId r:id="rId39"/>
  </p:notesMasterIdLst>
  <p:sldIdLst>
    <p:sldId id="280" r:id="rId6"/>
    <p:sldId id="257" r:id="rId7"/>
    <p:sldId id="354" r:id="rId8"/>
    <p:sldId id="265" r:id="rId9"/>
    <p:sldId id="259" r:id="rId10"/>
    <p:sldId id="258" r:id="rId11"/>
    <p:sldId id="260" r:id="rId12"/>
    <p:sldId id="262" r:id="rId13"/>
    <p:sldId id="263" r:id="rId14"/>
    <p:sldId id="294" r:id="rId15"/>
    <p:sldId id="264" r:id="rId16"/>
    <p:sldId id="353" r:id="rId17"/>
    <p:sldId id="266" r:id="rId18"/>
    <p:sldId id="267" r:id="rId19"/>
    <p:sldId id="268" r:id="rId20"/>
    <p:sldId id="269" r:id="rId21"/>
    <p:sldId id="270" r:id="rId22"/>
    <p:sldId id="271" r:id="rId23"/>
    <p:sldId id="272" r:id="rId24"/>
    <p:sldId id="352" r:id="rId25"/>
    <p:sldId id="273" r:id="rId26"/>
    <p:sldId id="274" r:id="rId27"/>
    <p:sldId id="275" r:id="rId28"/>
    <p:sldId id="276" r:id="rId29"/>
    <p:sldId id="277" r:id="rId30"/>
    <p:sldId id="282" r:id="rId31"/>
    <p:sldId id="283" r:id="rId32"/>
    <p:sldId id="284" r:id="rId33"/>
    <p:sldId id="348" r:id="rId34"/>
    <p:sldId id="349" r:id="rId35"/>
    <p:sldId id="350" r:id="rId36"/>
    <p:sldId id="351" r:id="rId37"/>
    <p:sldId id="278"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5EE"/>
          </a:solidFill>
        </a:fill>
      </a:tcStyle>
    </a:wholeTbl>
    <a:band2H>
      <a:tcTxStyle/>
      <a:tcStyle>
        <a:tcBdr/>
        <a:fill>
          <a:solidFill>
            <a:srgbClr val="EEF2F7"/>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2D7"/>
          </a:solidFill>
        </a:fill>
      </a:tcStyle>
    </a:wholeTbl>
    <a:band2H>
      <a:tcTxStyle/>
      <a:tcStyle>
        <a:tcBdr/>
        <a:fill>
          <a:solidFill>
            <a:srgbClr val="F0F1EC"/>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ADA"/>
          </a:solidFill>
        </a:fill>
      </a:tcStyle>
    </a:wholeTbl>
    <a:band2H>
      <a:tcTxStyle/>
      <a:tcStyle>
        <a:tcBdr/>
        <a:fill>
          <a:solidFill>
            <a:srgbClr val="EEEDED"/>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63" d="100"/>
          <a:sy n="63" d="100"/>
        </p:scale>
        <p:origin x="13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xfrm>
            <a:off x="1143000" y="685800"/>
            <a:ext cx="4572000" cy="3429000"/>
          </a:xfrm>
          <a:prstGeom prst="rect">
            <a:avLst/>
          </a:prstGeom>
        </p:spPr>
        <p:txBody>
          <a:bodyPr/>
          <a:lstStyle/>
          <a:p>
            <a:endParaRPr/>
          </a:p>
        </p:txBody>
      </p:sp>
      <p:sp>
        <p:nvSpPr>
          <p:cNvPr id="303" name="Shape 30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t>My name is Donna Mendez and I am the Advocacy Cahir for The Academy of Master Educators, </a:t>
            </a:r>
          </a:p>
          <a:p>
            <a:r>
              <a:t>-This academy has been in existence since 2009 and open to faculty who each at Medical School, Dental School and Graduate School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r>
              <a:t>has clear, realistic and important goals that reflect the needs of the profession, society, learners and other faculty. </a:t>
            </a:r>
          </a:p>
          <a:p>
            <a:r>
              <a:t>is prepared to teach effectively, and takes advantage of new strategies to deal with challenging issues.</a:t>
            </a:r>
          </a:p>
          <a:p>
            <a:r>
              <a:t>uses appropriate methods to teach or design an educational program or curriculum that is consistent with the current literature.</a:t>
            </a:r>
          </a:p>
          <a:p>
            <a:r>
              <a:t>employs educational strategies that can serve as a model for others. Goals are outlined. Results are disseminated or published. </a:t>
            </a:r>
          </a:p>
          <a:p>
            <a:r>
              <a:t>formally shares lessons learned or shares enduring materials with peers at the local, regional, or national level. </a:t>
            </a:r>
          </a:p>
          <a:p>
            <a:r>
              <a:t>acts as a peer reviewer of educational grants, journals, curriculum or awards. </a:t>
            </a:r>
          </a:p>
          <a:p>
            <a:r>
              <a:t>uses feedback from learners and peers to modify his or her leadership style, teaching, and educational materials.</a:t>
            </a:r>
          </a:p>
          <a:p>
            <a:r>
              <a:t>provides vision, direction, and leadership for educational programs, while incorporating effective group processes to achieve desired programmatic goals effectively and efficiently.</a:t>
            </a:r>
          </a:p>
          <a:p>
            <a:r>
              <a:t>serves the educational community through active participation in and contribution to local, regional, national, and international educational organizations.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r>
              <a:t>-AME members will encourage faculty who are dedicated to scholarly teaching and to educational scholarship and will serve as professional role models and mentors for faculty, residents, fellows, and students.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prstGeom prst="rect">
            <a:avLst/>
          </a:prstGeom>
        </p:spPr>
        <p:txBody>
          <a:bodyPr/>
          <a:lstStyle/>
          <a:p>
            <a:endParaRPr/>
          </a:p>
        </p:txBody>
      </p:sp>
      <p:sp>
        <p:nvSpPr>
          <p:cNvPr id="364" name="Shape 364"/>
          <p:cNvSpPr>
            <a:spLocks noGrp="1"/>
          </p:cNvSpPr>
          <p:nvPr>
            <p:ph type="body" sz="quarter" idx="1"/>
          </p:nvPr>
        </p:nvSpPr>
        <p:spPr>
          <a:prstGeom prst="rect">
            <a:avLst/>
          </a:prstGeom>
        </p:spPr>
        <p:txBody>
          <a:bodyPr/>
          <a:lstStyle/>
          <a:p>
            <a:r>
              <a:t>Attend Academy-sponsored events and functions. Sponsored educational coursers, workshops and retreats</a:t>
            </a:r>
          </a:p>
          <a:p>
            <a:r>
              <a:t>Serve on Academy committees and teams.</a:t>
            </a:r>
          </a:p>
          <a:p>
            <a:r>
              <a:t>Develop and evaluate innovative educational programs.</a:t>
            </a:r>
          </a:p>
          <a:p>
            <a:r>
              <a:t>Mentor other MMS faculty engaged in educational activities.</a:t>
            </a:r>
          </a:p>
          <a:p>
            <a:r>
              <a:t>Attend Academy-sponsored educational courses, workshops and colloquia.</a:t>
            </a:r>
          </a:p>
          <a:p>
            <a:r>
              <a:t>Participate in Academy-sponsored seminars and journal clubs.</a:t>
            </a:r>
          </a:p>
          <a:p>
            <a:r>
              <a:t>Attend Academy-sponsored educational retreats.</a:t>
            </a:r>
          </a:p>
          <a:p>
            <a:r>
              <a:t>Engage in scholarly educational activities.</a:t>
            </a:r>
          </a:p>
          <a:p>
            <a:r>
              <a:t>Participate in institutional applications for educational grants and other financial resources.</a:t>
            </a:r>
          </a:p>
          <a:p>
            <a:r>
              <a:t>Represent the Academy locally, regionally and nationally.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353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endParaRPr lang="en-US" baseline="0" dirty="0"/>
          </a:p>
          <a:p>
            <a:r>
              <a:rPr lang="en-US" dirty="0"/>
              <a:t>Who has heard of this?</a:t>
            </a:r>
          </a:p>
          <a:p>
            <a:r>
              <a:rPr lang="en-US" dirty="0"/>
              <a:t>Similar to the</a:t>
            </a:r>
            <a:r>
              <a:rPr lang="en-US" baseline="0" dirty="0"/>
              <a:t> way patient surveys and quality metrics measure your clinical activities </a:t>
            </a:r>
            <a:endParaRPr lang="en-US" dirty="0"/>
          </a:p>
        </p:txBody>
      </p:sp>
      <p:sp>
        <p:nvSpPr>
          <p:cNvPr id="4" name="Slide Number Placeholder 3"/>
          <p:cNvSpPr>
            <a:spLocks noGrp="1"/>
          </p:cNvSpPr>
          <p:nvPr>
            <p:ph type="sldNum" sz="quarter" idx="10"/>
          </p:nvPr>
        </p:nvSpPr>
        <p:spPr/>
        <p:txBody>
          <a:bodyPr/>
          <a:lstStyle/>
          <a:p>
            <a:fld id="{54286384-70BC-41E7-B019-0B8863D1C3D6}" type="slidenum">
              <a:rPr lang="en-US" smtClean="0"/>
              <a:t>27</a:t>
            </a:fld>
            <a:endParaRPr lang="en-US"/>
          </a:p>
        </p:txBody>
      </p:sp>
    </p:spTree>
    <p:extLst>
      <p:ext uri="{BB962C8B-B14F-4D97-AF65-F5344CB8AC3E}">
        <p14:creationId xmlns:p14="http://schemas.microsoft.com/office/powerpoint/2010/main" val="94529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a:p>
            <a:endParaRPr lang="en-US" dirty="0"/>
          </a:p>
          <a:p>
            <a:r>
              <a:rPr lang="en-US" sz="1200" dirty="0"/>
              <a:t>Developmental educator portfolio= “shoebox” repository; tracks, organizes</a:t>
            </a:r>
          </a:p>
          <a:p>
            <a:r>
              <a:rPr lang="en-US" sz="1200" dirty="0"/>
              <a:t>- Show</a:t>
            </a:r>
            <a:r>
              <a:rPr lang="en-US" sz="1200" baseline="0" dirty="0"/>
              <a:t> how to create an educator portfolio to track education-related accomplishments using concrete data that can drawn on when you create your promotion packet. Also show you the type of data you should be tracking for all your educational and teaching activities</a:t>
            </a:r>
            <a:endParaRPr lang="en-US" sz="1200" dirty="0"/>
          </a:p>
          <a:p>
            <a:endParaRPr lang="en-US" dirty="0"/>
          </a:p>
        </p:txBody>
      </p:sp>
      <p:sp>
        <p:nvSpPr>
          <p:cNvPr id="4" name="Slide Number Placeholder 3"/>
          <p:cNvSpPr>
            <a:spLocks noGrp="1"/>
          </p:cNvSpPr>
          <p:nvPr>
            <p:ph type="sldNum" sz="quarter" idx="10"/>
          </p:nvPr>
        </p:nvSpPr>
        <p:spPr/>
        <p:txBody>
          <a:bodyPr/>
          <a:lstStyle/>
          <a:p>
            <a:fld id="{54286384-70BC-41E7-B019-0B8863D1C3D6}" type="slidenum">
              <a:rPr lang="en-US" smtClean="0"/>
              <a:t>28</a:t>
            </a:fld>
            <a:endParaRPr lang="en-US"/>
          </a:p>
        </p:txBody>
      </p:sp>
    </p:spTree>
    <p:extLst>
      <p:ext uri="{BB962C8B-B14F-4D97-AF65-F5344CB8AC3E}">
        <p14:creationId xmlns:p14="http://schemas.microsoft.com/office/powerpoint/2010/main" val="59242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6 sis </a:t>
            </a:r>
            <a:r>
              <a:rPr lang="en-US" dirty="0" err="1"/>
              <a:t>sections,one</a:t>
            </a:r>
            <a:r>
              <a:rPr lang="en-US" dirty="0"/>
              <a:t> slide to summarize the rest. Be more general about teaching philosophy, important for everyone </a:t>
            </a:r>
            <a:r>
              <a:rPr lang="en-US" dirty="0" err="1"/>
              <a:t>esp</a:t>
            </a:r>
            <a:r>
              <a:rPr lang="en-US" dirty="0"/>
              <a:t> if applying for </a:t>
            </a:r>
            <a:r>
              <a:rPr lang="en-US" dirty="0" err="1"/>
              <a:t>hefp</a:t>
            </a:r>
            <a:r>
              <a:rPr lang="en-US" dirty="0"/>
              <a:t> or </a:t>
            </a:r>
            <a:r>
              <a:rPr lang="en-US" dirty="0" err="1"/>
              <a:t>ame</a:t>
            </a:r>
            <a:endParaRPr lang="en-US" dirty="0"/>
          </a:p>
          <a:p>
            <a:endParaRPr lang="en-US" dirty="0"/>
          </a:p>
          <a:p>
            <a:r>
              <a:rPr lang="en-US" dirty="0"/>
              <a:t>Rachel</a:t>
            </a:r>
          </a:p>
          <a:p>
            <a:endParaRPr lang="en-US" dirty="0"/>
          </a:p>
          <a:p>
            <a:r>
              <a:rPr lang="en-US" dirty="0"/>
              <a:t>Different sections as appropriate for your role and path, but these are major ones that apply to most people</a:t>
            </a:r>
          </a:p>
          <a:p>
            <a:endParaRPr lang="en-US" dirty="0"/>
          </a:p>
          <a:p>
            <a:r>
              <a:rPr lang="en-US" dirty="0"/>
              <a:t>Orange=covered fairly well with CV</a:t>
            </a:r>
          </a:p>
          <a:p>
            <a:endParaRPr lang="en-US" dirty="0"/>
          </a:p>
          <a:p>
            <a:r>
              <a:rPr lang="en-US" dirty="0"/>
              <a:t>Teaching philosophy=required for the AME</a:t>
            </a:r>
          </a:p>
        </p:txBody>
      </p:sp>
      <p:sp>
        <p:nvSpPr>
          <p:cNvPr id="4" name="Slide Number Placeholder 3"/>
          <p:cNvSpPr>
            <a:spLocks noGrp="1"/>
          </p:cNvSpPr>
          <p:nvPr>
            <p:ph type="sldNum" sz="quarter" idx="10"/>
          </p:nvPr>
        </p:nvSpPr>
        <p:spPr/>
        <p:txBody>
          <a:bodyPr/>
          <a:lstStyle/>
          <a:p>
            <a:fld id="{54286384-70BC-41E7-B019-0B8863D1C3D6}" type="slidenum">
              <a:rPr lang="en-US" smtClean="0"/>
              <a:t>29</a:t>
            </a:fld>
            <a:endParaRPr lang="en-US"/>
          </a:p>
        </p:txBody>
      </p:sp>
    </p:spTree>
    <p:extLst>
      <p:ext uri="{BB962C8B-B14F-4D97-AF65-F5344CB8AC3E}">
        <p14:creationId xmlns:p14="http://schemas.microsoft.com/office/powerpoint/2010/main" val="244689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a:p>
            <a:endParaRPr lang="en-US" dirty="0"/>
          </a:p>
          <a:p>
            <a:r>
              <a:rPr lang="en-US" dirty="0"/>
              <a:t>Quantify</a:t>
            </a:r>
            <a:r>
              <a:rPr lang="en-US" baseline="0" dirty="0"/>
              <a:t> and qualify EVERYTHING</a:t>
            </a:r>
          </a:p>
          <a:p>
            <a:pPr marL="169633" indent="-169633">
              <a:buFontTx/>
              <a:buChar char="-"/>
            </a:pPr>
            <a:r>
              <a:rPr lang="en-US" baseline="0" dirty="0"/>
              <a:t>How many learners, how many weeks, how many hours, what was your role</a:t>
            </a:r>
          </a:p>
          <a:p>
            <a:pPr marL="169633" indent="-169633">
              <a:buFontTx/>
              <a:buChar char="-"/>
            </a:pPr>
            <a:endParaRPr lang="en-US" baseline="0" dirty="0"/>
          </a:p>
          <a:p>
            <a:r>
              <a:rPr lang="en-US" baseline="0" dirty="0"/>
              <a:t>Hyperlink to google shared drive is a great way to organize electronic resources</a:t>
            </a:r>
          </a:p>
          <a:p>
            <a:endParaRPr lang="en-US" baseline="0" dirty="0"/>
          </a:p>
          <a:p>
            <a:r>
              <a:rPr lang="en-US" baseline="0" dirty="0"/>
              <a:t>Consider teaching done for patients, families, communities</a:t>
            </a:r>
          </a:p>
          <a:p>
            <a:endParaRPr lang="en-US" baseline="0" dirty="0"/>
          </a:p>
        </p:txBody>
      </p:sp>
      <p:sp>
        <p:nvSpPr>
          <p:cNvPr id="4" name="Slide Number Placeholder 3"/>
          <p:cNvSpPr>
            <a:spLocks noGrp="1"/>
          </p:cNvSpPr>
          <p:nvPr>
            <p:ph type="sldNum" sz="quarter" idx="10"/>
          </p:nvPr>
        </p:nvSpPr>
        <p:spPr/>
        <p:txBody>
          <a:bodyPr/>
          <a:lstStyle/>
          <a:p>
            <a:fld id="{54286384-70BC-41E7-B019-0B8863D1C3D6}" type="slidenum">
              <a:rPr lang="en-US" smtClean="0"/>
              <a:t>30</a:t>
            </a:fld>
            <a:endParaRPr lang="en-US"/>
          </a:p>
        </p:txBody>
      </p:sp>
    </p:spTree>
    <p:extLst>
      <p:ext uri="{BB962C8B-B14F-4D97-AF65-F5344CB8AC3E}">
        <p14:creationId xmlns:p14="http://schemas.microsoft.com/office/powerpoint/2010/main" val="236504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775F55"/>
        </a:solidFill>
        <a:effectLst/>
      </p:bgPr>
    </p:bg>
    <p:spTree>
      <p:nvGrpSpPr>
        <p:cNvPr id="1" name=""/>
        <p:cNvGrpSpPr/>
        <p:nvPr/>
      </p:nvGrpSpPr>
      <p:grpSpPr>
        <a:xfrm>
          <a:off x="0" y="0"/>
          <a:ext cx="0" cy="0"/>
          <a:chOff x="0" y="0"/>
          <a:chExt cx="0" cy="0"/>
        </a:xfrm>
      </p:grpSpPr>
      <p:sp>
        <p:nvSpPr>
          <p:cNvPr id="14" name="Rectangle 6"/>
          <p:cNvSpPr/>
          <p:nvPr/>
        </p:nvSpPr>
        <p:spPr>
          <a:xfrm>
            <a:off x="0" y="5971032"/>
            <a:ext cx="9144000" cy="88696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5" name="Rectangle 9"/>
          <p:cNvSpPr/>
          <p:nvPr/>
        </p:nvSpPr>
        <p:spPr>
          <a:xfrm>
            <a:off x="-9144" y="6053328"/>
            <a:ext cx="2249424" cy="713233"/>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6" name="Rectangle 10"/>
          <p:cNvSpPr/>
          <p:nvPr/>
        </p:nvSpPr>
        <p:spPr>
          <a:xfrm>
            <a:off x="2359151" y="6044184"/>
            <a:ext cx="6784849" cy="713233"/>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7" name="Title Text"/>
          <p:cNvSpPr txBox="1">
            <a:spLocks noGrp="1"/>
          </p:cNvSpPr>
          <p:nvPr>
            <p:ph type="title"/>
          </p:nvPr>
        </p:nvSpPr>
        <p:spPr>
          <a:xfrm>
            <a:off x="2362200" y="4038600"/>
            <a:ext cx="6477000" cy="1828800"/>
          </a:xfrm>
          <a:prstGeom prst="rect">
            <a:avLst/>
          </a:prstGeom>
        </p:spPr>
        <p:txBody>
          <a:bodyPr anchor="b"/>
          <a:lstStyle>
            <a:lvl1pPr>
              <a:defRPr cap="all">
                <a:solidFill>
                  <a:srgbClr val="EBDDC3"/>
                </a:solidFill>
              </a:defRPr>
            </a:lvl1pPr>
          </a:lstStyle>
          <a:p>
            <a:r>
              <a:t>Title Text</a:t>
            </a:r>
          </a:p>
        </p:txBody>
      </p:sp>
      <p:sp>
        <p:nvSpPr>
          <p:cNvPr id="18" name="Body Level One…"/>
          <p:cNvSpPr txBox="1">
            <a:spLocks noGrp="1"/>
          </p:cNvSpPr>
          <p:nvPr>
            <p:ph type="body" sz="quarter" idx="1"/>
          </p:nvPr>
        </p:nvSpPr>
        <p:spPr>
          <a:xfrm>
            <a:off x="2362200" y="6050036"/>
            <a:ext cx="6705600" cy="685801"/>
          </a:xfrm>
          <a:prstGeom prst="rect">
            <a:avLst/>
          </a:prstGeom>
        </p:spPr>
        <p:txBody>
          <a:bodyPr anchor="ctr"/>
          <a:lstStyle>
            <a:lvl1pPr marL="0" indent="0">
              <a:buClrTx/>
              <a:buSzTx/>
              <a:buNone/>
              <a:defRPr sz="2600">
                <a:solidFill>
                  <a:srgbClr val="FFFFFF"/>
                </a:solidFill>
              </a:defRPr>
            </a:lvl1pPr>
            <a:lvl2pPr marL="0" indent="457200">
              <a:buClrTx/>
              <a:buSzTx/>
              <a:buNone/>
              <a:defRPr sz="2600">
                <a:solidFill>
                  <a:srgbClr val="FFFFFF"/>
                </a:solidFill>
              </a:defRPr>
            </a:lvl2pPr>
            <a:lvl3pPr marL="0" indent="914400">
              <a:buClrTx/>
              <a:buSzTx/>
              <a:buNone/>
              <a:defRPr sz="2600">
                <a:solidFill>
                  <a:srgbClr val="FFFFFF"/>
                </a:solidFill>
              </a:defRPr>
            </a:lvl3pPr>
            <a:lvl4pPr marL="0" indent="1371600">
              <a:buClrTx/>
              <a:buSzTx/>
              <a:buNone/>
              <a:defRPr sz="2600">
                <a:solidFill>
                  <a:srgbClr val="FFFFFF"/>
                </a:solidFill>
              </a:defRPr>
            </a:lvl4pPr>
            <a:lvl5pPr marL="0" indent="1828800">
              <a:buClrTx/>
              <a:buSzTx/>
              <a:buNone/>
              <a:defRPr sz="2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xfrm>
            <a:off x="8273660" y="278129"/>
            <a:ext cx="292880" cy="281941"/>
          </a:xfrm>
          <a:prstGeom prst="rect">
            <a:avLst/>
          </a:prstGeom>
        </p:spPr>
        <p:txBody>
          <a:bodyPr/>
          <a:lstStyle>
            <a:lvl1pPr>
              <a:defRPr>
                <a:solidFill>
                  <a:srgbClr val="EBDDC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05" name="Picture 8" descr="Picture 8"/>
          <p:cNvPicPr>
            <a:picLocks noChangeAspect="1"/>
          </p:cNvPicPr>
          <p:nvPr/>
        </p:nvPicPr>
        <p:blipFill>
          <a:blip r:embed="rId2">
            <a:extLst/>
          </a:blip>
          <a:stretch>
            <a:fillRect/>
          </a:stretch>
        </p:blipFill>
        <p:spPr>
          <a:xfrm>
            <a:off x="286" y="0"/>
            <a:ext cx="9143714" cy="6858214"/>
          </a:xfrm>
          <a:prstGeom prst="rect">
            <a:avLst/>
          </a:prstGeom>
          <a:ln w="12700">
            <a:miter lim="400000"/>
          </a:ln>
        </p:spPr>
      </p:pic>
      <p:sp>
        <p:nvSpPr>
          <p:cNvPr id="106" name="Rectangle 6"/>
          <p:cNvSpPr/>
          <p:nvPr/>
        </p:nvSpPr>
        <p:spPr>
          <a:xfrm>
            <a:off x="2385060" y="6228079"/>
            <a:ext cx="4221480" cy="172721"/>
          </a:xfrm>
          <a:prstGeom prst="rect">
            <a:avLst/>
          </a:prstGeom>
          <a:solidFill>
            <a:srgbClr val="005870"/>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07" name="Rectangle 7"/>
          <p:cNvSpPr/>
          <p:nvPr/>
        </p:nvSpPr>
        <p:spPr>
          <a:xfrm>
            <a:off x="7955280" y="6431279"/>
            <a:ext cx="1188721" cy="172721"/>
          </a:xfrm>
          <a:prstGeom prst="rect">
            <a:avLst/>
          </a:prstGeom>
          <a:solidFill>
            <a:srgbClr val="00546C"/>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08" name="Title Text"/>
          <p:cNvSpPr txBox="1">
            <a:spLocks noGrp="1"/>
          </p:cNvSpPr>
          <p:nvPr>
            <p:ph type="title"/>
          </p:nvPr>
        </p:nvSpPr>
        <p:spPr>
          <a:xfrm>
            <a:off x="1143000" y="1122362"/>
            <a:ext cx="6858000" cy="2387601"/>
          </a:xfrm>
          <a:prstGeom prst="rect">
            <a:avLst/>
          </a:prstGeom>
        </p:spPr>
        <p:txBody>
          <a:bodyPr anchor="b"/>
          <a:lstStyle>
            <a:lvl1pPr algn="ctr" defTabSz="685800">
              <a:lnSpc>
                <a:spcPct val="90000"/>
              </a:lnSpc>
              <a:defRPr sz="4500">
                <a:solidFill>
                  <a:srgbClr val="000000"/>
                </a:solidFill>
                <a:latin typeface="Calibri Light"/>
                <a:ea typeface="Calibri Light"/>
                <a:cs typeface="Calibri Light"/>
                <a:sym typeface="Calibri Light"/>
              </a:defRPr>
            </a:lvl1pPr>
          </a:lstStyle>
          <a:p>
            <a:r>
              <a:t>Title Text</a:t>
            </a:r>
          </a:p>
        </p:txBody>
      </p:sp>
      <p:sp>
        <p:nvSpPr>
          <p:cNvPr id="109" name="Body Level One…"/>
          <p:cNvSpPr txBox="1">
            <a:spLocks noGrp="1"/>
          </p:cNvSpPr>
          <p:nvPr>
            <p:ph type="body" sz="quarter" idx="1"/>
          </p:nvPr>
        </p:nvSpPr>
        <p:spPr>
          <a:xfrm>
            <a:off x="1143000" y="3602037"/>
            <a:ext cx="6858000" cy="1655763"/>
          </a:xfrm>
          <a:prstGeom prst="rect">
            <a:avLst/>
          </a:prstGeom>
        </p:spPr>
        <p:txBody>
          <a:bodyPr/>
          <a:lstStyle>
            <a:lvl1pPr marL="0" indent="0" algn="ctr" defTabSz="685800">
              <a:lnSpc>
                <a:spcPct val="90000"/>
              </a:lnSpc>
              <a:buClrTx/>
              <a:buSzTx/>
              <a:buNone/>
              <a:defRPr sz="1800">
                <a:latin typeface="+mj-lt"/>
                <a:ea typeface="+mj-ea"/>
                <a:cs typeface="+mj-cs"/>
                <a:sym typeface="Calibri"/>
              </a:defRPr>
            </a:lvl1pPr>
            <a:lvl2pPr marL="0" indent="342900" algn="ctr" defTabSz="685800">
              <a:lnSpc>
                <a:spcPct val="90000"/>
              </a:lnSpc>
              <a:buClrTx/>
              <a:buSzTx/>
              <a:buNone/>
              <a:defRPr sz="1800">
                <a:latin typeface="+mj-lt"/>
                <a:ea typeface="+mj-ea"/>
                <a:cs typeface="+mj-cs"/>
                <a:sym typeface="Calibri"/>
              </a:defRPr>
            </a:lvl2pPr>
            <a:lvl3pPr marL="0" indent="685800" algn="ctr" defTabSz="685800">
              <a:lnSpc>
                <a:spcPct val="90000"/>
              </a:lnSpc>
              <a:buClrTx/>
              <a:buSzTx/>
              <a:buNone/>
              <a:defRPr sz="1800">
                <a:latin typeface="+mj-lt"/>
                <a:ea typeface="+mj-ea"/>
                <a:cs typeface="+mj-cs"/>
                <a:sym typeface="Calibri"/>
              </a:defRPr>
            </a:lvl3pPr>
            <a:lvl4pPr marL="0" indent="1028700" algn="ctr" defTabSz="685800">
              <a:lnSpc>
                <a:spcPct val="90000"/>
              </a:lnSpc>
              <a:buClrTx/>
              <a:buSzTx/>
              <a:buNone/>
              <a:defRPr sz="1800">
                <a:latin typeface="+mj-lt"/>
                <a:ea typeface="+mj-ea"/>
                <a:cs typeface="+mj-cs"/>
                <a:sym typeface="Calibri"/>
              </a:defRPr>
            </a:lvl4pPr>
            <a:lvl5pPr marL="0" indent="1371600" algn="ctr" defTabSz="685800">
              <a:lnSpc>
                <a:spcPct val="90000"/>
              </a:lnSpc>
              <a:buClrTx/>
              <a:buSzTx/>
              <a:buNone/>
              <a:defRPr sz="18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17" name="Picture 8" descr="Picture 8"/>
          <p:cNvPicPr>
            <a:picLocks noChangeAspect="1"/>
          </p:cNvPicPr>
          <p:nvPr/>
        </p:nvPicPr>
        <p:blipFill>
          <a:blip r:embed="rId2">
            <a:extLst/>
          </a:blip>
          <a:stretch>
            <a:fillRect/>
          </a:stretch>
        </p:blipFill>
        <p:spPr>
          <a:xfrm>
            <a:off x="286" y="0"/>
            <a:ext cx="9143714" cy="6858214"/>
          </a:xfrm>
          <a:prstGeom prst="rect">
            <a:avLst/>
          </a:prstGeom>
          <a:ln w="12700">
            <a:miter lim="400000"/>
          </a:ln>
        </p:spPr>
      </p:pic>
      <p:sp>
        <p:nvSpPr>
          <p:cNvPr id="118" name="Rectangle 6"/>
          <p:cNvSpPr/>
          <p:nvPr/>
        </p:nvSpPr>
        <p:spPr>
          <a:xfrm>
            <a:off x="2385060" y="6228079"/>
            <a:ext cx="4221480" cy="172721"/>
          </a:xfrm>
          <a:prstGeom prst="rect">
            <a:avLst/>
          </a:prstGeom>
          <a:solidFill>
            <a:srgbClr val="005870"/>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19" name="Rectangle 7"/>
          <p:cNvSpPr/>
          <p:nvPr/>
        </p:nvSpPr>
        <p:spPr>
          <a:xfrm>
            <a:off x="7955280" y="6431279"/>
            <a:ext cx="1188721" cy="172721"/>
          </a:xfrm>
          <a:prstGeom prst="rect">
            <a:avLst/>
          </a:prstGeom>
          <a:solidFill>
            <a:srgbClr val="00546C"/>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20" name="Title Text"/>
          <p:cNvSpPr txBox="1">
            <a:spLocks noGrp="1"/>
          </p:cNvSpPr>
          <p:nvPr>
            <p:ph type="title"/>
          </p:nvPr>
        </p:nvSpPr>
        <p:spPr>
          <a:xfrm>
            <a:off x="628650" y="365125"/>
            <a:ext cx="7886700" cy="1325564"/>
          </a:xfrm>
          <a:prstGeom prst="rect">
            <a:avLst/>
          </a:prstGeom>
        </p:spPr>
        <p:txBody>
          <a:bodyPr/>
          <a:lstStyle>
            <a:lvl1pPr defTabSz="685800">
              <a:lnSpc>
                <a:spcPct val="90000"/>
              </a:lnSpc>
              <a:defRPr sz="3300">
                <a:solidFill>
                  <a:srgbClr val="000000"/>
                </a:solidFill>
                <a:latin typeface="Calibri Light"/>
                <a:ea typeface="Calibri Light"/>
                <a:cs typeface="Calibri Light"/>
                <a:sym typeface="Calibri Light"/>
              </a:defRPr>
            </a:lvl1pPr>
          </a:lstStyle>
          <a:p>
            <a:r>
              <a:t>Title Text</a:t>
            </a:r>
          </a:p>
        </p:txBody>
      </p:sp>
      <p:sp>
        <p:nvSpPr>
          <p:cNvPr id="121" name="Body Level One…"/>
          <p:cNvSpPr txBox="1">
            <a:spLocks noGrp="1"/>
          </p:cNvSpPr>
          <p:nvPr>
            <p:ph type="body" idx="1"/>
          </p:nvPr>
        </p:nvSpPr>
        <p:spPr>
          <a:xfrm>
            <a:off x="628650" y="1825625"/>
            <a:ext cx="7886700" cy="4351338"/>
          </a:xfrm>
          <a:prstGeom prst="rect">
            <a:avLst/>
          </a:prstGeom>
        </p:spPr>
        <p:txBody>
          <a:bodyPr/>
          <a:lstStyle>
            <a:lvl1pPr marL="171450" indent="-171450" defTabSz="685800">
              <a:lnSpc>
                <a:spcPct val="90000"/>
              </a:lnSpc>
              <a:buClrTx/>
              <a:buSzPct val="100000"/>
              <a:buFont typeface="Arial"/>
              <a:buChar char="•"/>
              <a:defRPr sz="2100">
                <a:latin typeface="+mj-lt"/>
                <a:ea typeface="+mj-ea"/>
                <a:cs typeface="+mj-cs"/>
                <a:sym typeface="Calibri"/>
              </a:defRPr>
            </a:lvl1pPr>
            <a:lvl2pPr marL="542925" indent="-200025" defTabSz="685800">
              <a:lnSpc>
                <a:spcPct val="90000"/>
              </a:lnSpc>
              <a:buClrTx/>
              <a:buSzPct val="100000"/>
              <a:buFont typeface="Arial"/>
              <a:buChar char="•"/>
              <a:defRPr sz="2100">
                <a:latin typeface="+mj-lt"/>
                <a:ea typeface="+mj-ea"/>
                <a:cs typeface="+mj-cs"/>
                <a:sym typeface="Calibri"/>
              </a:defRPr>
            </a:lvl2pPr>
            <a:lvl3pPr marL="925830" indent="-240030" defTabSz="685800">
              <a:lnSpc>
                <a:spcPct val="90000"/>
              </a:lnSpc>
              <a:buClrTx/>
              <a:buSzPct val="100000"/>
              <a:buFont typeface="Arial"/>
              <a:buChar char="•"/>
              <a:defRPr sz="2100">
                <a:latin typeface="+mj-lt"/>
                <a:ea typeface="+mj-ea"/>
                <a:cs typeface="+mj-cs"/>
                <a:sym typeface="Calibri"/>
              </a:defRPr>
            </a:lvl3pPr>
            <a:lvl4pPr marL="1305657" indent="-276957" defTabSz="685800">
              <a:lnSpc>
                <a:spcPct val="90000"/>
              </a:lnSpc>
              <a:buClrTx/>
              <a:buSzPct val="100000"/>
              <a:buFont typeface="Arial"/>
              <a:buChar char="•"/>
              <a:defRPr sz="2100">
                <a:latin typeface="+mj-lt"/>
                <a:ea typeface="+mj-ea"/>
                <a:cs typeface="+mj-cs"/>
                <a:sym typeface="Calibri"/>
              </a:defRPr>
            </a:lvl4pPr>
            <a:lvl5pPr marL="1648557" indent="-276957" defTabSz="685800">
              <a:lnSpc>
                <a:spcPct val="90000"/>
              </a:lnSpc>
              <a:buClrTx/>
              <a:buSzPct val="100000"/>
              <a:buFont typeface="Arial"/>
              <a:buChar char="•"/>
              <a:defRPr sz="21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29" name="Picture 8" descr="Picture 8"/>
          <p:cNvPicPr>
            <a:picLocks noChangeAspect="1"/>
          </p:cNvPicPr>
          <p:nvPr/>
        </p:nvPicPr>
        <p:blipFill>
          <a:blip r:embed="rId2">
            <a:extLst/>
          </a:blip>
          <a:stretch>
            <a:fillRect/>
          </a:stretch>
        </p:blipFill>
        <p:spPr>
          <a:xfrm>
            <a:off x="286" y="0"/>
            <a:ext cx="9143714" cy="6858214"/>
          </a:xfrm>
          <a:prstGeom prst="rect">
            <a:avLst/>
          </a:prstGeom>
          <a:ln w="12700">
            <a:miter lim="400000"/>
          </a:ln>
        </p:spPr>
      </p:pic>
      <p:sp>
        <p:nvSpPr>
          <p:cNvPr id="130" name="Rectangle 6"/>
          <p:cNvSpPr/>
          <p:nvPr/>
        </p:nvSpPr>
        <p:spPr>
          <a:xfrm>
            <a:off x="2385060" y="6228079"/>
            <a:ext cx="4221480" cy="172721"/>
          </a:xfrm>
          <a:prstGeom prst="rect">
            <a:avLst/>
          </a:prstGeom>
          <a:solidFill>
            <a:srgbClr val="005870"/>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31" name="Rectangle 7"/>
          <p:cNvSpPr/>
          <p:nvPr/>
        </p:nvSpPr>
        <p:spPr>
          <a:xfrm>
            <a:off x="7955280" y="6431279"/>
            <a:ext cx="1188721" cy="172721"/>
          </a:xfrm>
          <a:prstGeom prst="rect">
            <a:avLst/>
          </a:prstGeom>
          <a:solidFill>
            <a:srgbClr val="00546C"/>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32" name="Title Text"/>
          <p:cNvSpPr txBox="1">
            <a:spLocks noGrp="1"/>
          </p:cNvSpPr>
          <p:nvPr>
            <p:ph type="title"/>
          </p:nvPr>
        </p:nvSpPr>
        <p:spPr>
          <a:xfrm>
            <a:off x="623887" y="1709739"/>
            <a:ext cx="7886701" cy="2852737"/>
          </a:xfrm>
          <a:prstGeom prst="rect">
            <a:avLst/>
          </a:prstGeom>
        </p:spPr>
        <p:txBody>
          <a:bodyPr anchor="b"/>
          <a:lstStyle>
            <a:lvl1pPr defTabSz="685800">
              <a:lnSpc>
                <a:spcPct val="90000"/>
              </a:lnSpc>
              <a:defRPr sz="4500">
                <a:solidFill>
                  <a:srgbClr val="000000"/>
                </a:solidFill>
                <a:latin typeface="Calibri Light"/>
                <a:ea typeface="Calibri Light"/>
                <a:cs typeface="Calibri Light"/>
                <a:sym typeface="Calibri Light"/>
              </a:defRPr>
            </a:lvl1pPr>
          </a:lstStyle>
          <a:p>
            <a:r>
              <a:t>Title Text</a:t>
            </a:r>
          </a:p>
        </p:txBody>
      </p:sp>
      <p:sp>
        <p:nvSpPr>
          <p:cNvPr id="133" name="Body Level One…"/>
          <p:cNvSpPr txBox="1">
            <a:spLocks noGrp="1"/>
          </p:cNvSpPr>
          <p:nvPr>
            <p:ph type="body" sz="quarter" idx="1"/>
          </p:nvPr>
        </p:nvSpPr>
        <p:spPr>
          <a:xfrm>
            <a:off x="623887" y="4589464"/>
            <a:ext cx="7886701" cy="1500188"/>
          </a:xfrm>
          <a:prstGeom prst="rect">
            <a:avLst/>
          </a:prstGeom>
        </p:spPr>
        <p:txBody>
          <a:bodyPr/>
          <a:lstStyle>
            <a:lvl1pPr marL="0" indent="0" defTabSz="685800">
              <a:lnSpc>
                <a:spcPct val="90000"/>
              </a:lnSpc>
              <a:buClrTx/>
              <a:buSzTx/>
              <a:buNone/>
              <a:defRPr sz="1800">
                <a:solidFill>
                  <a:srgbClr val="888888"/>
                </a:solidFill>
                <a:latin typeface="+mj-lt"/>
                <a:ea typeface="+mj-ea"/>
                <a:cs typeface="+mj-cs"/>
                <a:sym typeface="Calibri"/>
              </a:defRPr>
            </a:lvl1pPr>
            <a:lvl2pPr marL="0" indent="342900" defTabSz="685800">
              <a:lnSpc>
                <a:spcPct val="90000"/>
              </a:lnSpc>
              <a:buClrTx/>
              <a:buSzTx/>
              <a:buNone/>
              <a:defRPr sz="1800">
                <a:solidFill>
                  <a:srgbClr val="888888"/>
                </a:solidFill>
                <a:latin typeface="+mj-lt"/>
                <a:ea typeface="+mj-ea"/>
                <a:cs typeface="+mj-cs"/>
                <a:sym typeface="Calibri"/>
              </a:defRPr>
            </a:lvl2pPr>
            <a:lvl3pPr marL="0" indent="685800" defTabSz="685800">
              <a:lnSpc>
                <a:spcPct val="90000"/>
              </a:lnSpc>
              <a:buClrTx/>
              <a:buSzTx/>
              <a:buNone/>
              <a:defRPr sz="1800">
                <a:solidFill>
                  <a:srgbClr val="888888"/>
                </a:solidFill>
                <a:latin typeface="+mj-lt"/>
                <a:ea typeface="+mj-ea"/>
                <a:cs typeface="+mj-cs"/>
                <a:sym typeface="Calibri"/>
              </a:defRPr>
            </a:lvl3pPr>
            <a:lvl4pPr marL="0" indent="1028700" defTabSz="685800">
              <a:lnSpc>
                <a:spcPct val="90000"/>
              </a:lnSpc>
              <a:buClrTx/>
              <a:buSzTx/>
              <a:buNone/>
              <a:defRPr sz="1800">
                <a:solidFill>
                  <a:srgbClr val="888888"/>
                </a:solidFill>
                <a:latin typeface="+mj-lt"/>
                <a:ea typeface="+mj-ea"/>
                <a:cs typeface="+mj-cs"/>
                <a:sym typeface="Calibri"/>
              </a:defRPr>
            </a:lvl4pPr>
            <a:lvl5pPr marL="0" indent="1371600" defTabSz="685800">
              <a:lnSpc>
                <a:spcPct val="90000"/>
              </a:lnSpc>
              <a:buClrTx/>
              <a:buSzTx/>
              <a:buNone/>
              <a:defRPr sz="18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4"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41" name="Picture 8" descr="Picture 8"/>
          <p:cNvPicPr>
            <a:picLocks noChangeAspect="1"/>
          </p:cNvPicPr>
          <p:nvPr/>
        </p:nvPicPr>
        <p:blipFill>
          <a:blip r:embed="rId2">
            <a:extLst/>
          </a:blip>
          <a:stretch>
            <a:fillRect/>
          </a:stretch>
        </p:blipFill>
        <p:spPr>
          <a:xfrm>
            <a:off x="286" y="0"/>
            <a:ext cx="9143714" cy="6858214"/>
          </a:xfrm>
          <a:prstGeom prst="rect">
            <a:avLst/>
          </a:prstGeom>
          <a:ln w="12700">
            <a:miter lim="400000"/>
          </a:ln>
        </p:spPr>
      </p:pic>
      <p:sp>
        <p:nvSpPr>
          <p:cNvPr id="142" name="Rectangle 6"/>
          <p:cNvSpPr/>
          <p:nvPr/>
        </p:nvSpPr>
        <p:spPr>
          <a:xfrm>
            <a:off x="2385060" y="6228079"/>
            <a:ext cx="4221480" cy="172721"/>
          </a:xfrm>
          <a:prstGeom prst="rect">
            <a:avLst/>
          </a:prstGeom>
          <a:solidFill>
            <a:srgbClr val="005870"/>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43" name="Rectangle 7"/>
          <p:cNvSpPr/>
          <p:nvPr/>
        </p:nvSpPr>
        <p:spPr>
          <a:xfrm>
            <a:off x="7955280" y="6431279"/>
            <a:ext cx="1188721" cy="172721"/>
          </a:xfrm>
          <a:prstGeom prst="rect">
            <a:avLst/>
          </a:prstGeom>
          <a:solidFill>
            <a:srgbClr val="00546C"/>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44" name="Title Text"/>
          <p:cNvSpPr txBox="1">
            <a:spLocks noGrp="1"/>
          </p:cNvSpPr>
          <p:nvPr>
            <p:ph type="title"/>
          </p:nvPr>
        </p:nvSpPr>
        <p:spPr>
          <a:xfrm>
            <a:off x="628650" y="365125"/>
            <a:ext cx="7886700" cy="1325564"/>
          </a:xfrm>
          <a:prstGeom prst="rect">
            <a:avLst/>
          </a:prstGeom>
        </p:spPr>
        <p:txBody>
          <a:bodyPr/>
          <a:lstStyle>
            <a:lvl1pPr defTabSz="685800">
              <a:lnSpc>
                <a:spcPct val="90000"/>
              </a:lnSpc>
              <a:defRPr sz="3300">
                <a:solidFill>
                  <a:srgbClr val="000000"/>
                </a:solidFill>
                <a:latin typeface="Calibri Light"/>
                <a:ea typeface="Calibri Light"/>
                <a:cs typeface="Calibri Light"/>
                <a:sym typeface="Calibri Light"/>
              </a:defRPr>
            </a:lvl1pPr>
          </a:lstStyle>
          <a:p>
            <a:r>
              <a:t>Title Text</a:t>
            </a:r>
          </a:p>
        </p:txBody>
      </p:sp>
      <p:sp>
        <p:nvSpPr>
          <p:cNvPr id="145" name="Body Level One…"/>
          <p:cNvSpPr txBox="1">
            <a:spLocks noGrp="1"/>
          </p:cNvSpPr>
          <p:nvPr>
            <p:ph type="body" sz="half" idx="1"/>
          </p:nvPr>
        </p:nvSpPr>
        <p:spPr>
          <a:xfrm>
            <a:off x="628650" y="1825625"/>
            <a:ext cx="3886200" cy="4351338"/>
          </a:xfrm>
          <a:prstGeom prst="rect">
            <a:avLst/>
          </a:prstGeom>
        </p:spPr>
        <p:txBody>
          <a:bodyPr/>
          <a:lstStyle>
            <a:lvl1pPr marL="171450" indent="-171450" defTabSz="685800">
              <a:lnSpc>
                <a:spcPct val="90000"/>
              </a:lnSpc>
              <a:buClrTx/>
              <a:buSzPct val="100000"/>
              <a:buFont typeface="Arial"/>
              <a:buChar char="•"/>
              <a:defRPr sz="2100">
                <a:latin typeface="+mj-lt"/>
                <a:ea typeface="+mj-ea"/>
                <a:cs typeface="+mj-cs"/>
                <a:sym typeface="Calibri"/>
              </a:defRPr>
            </a:lvl1pPr>
            <a:lvl2pPr marL="542925" indent="-200025" defTabSz="685800">
              <a:lnSpc>
                <a:spcPct val="90000"/>
              </a:lnSpc>
              <a:buClrTx/>
              <a:buSzPct val="100000"/>
              <a:buFont typeface="Arial"/>
              <a:buChar char="•"/>
              <a:defRPr sz="2100">
                <a:latin typeface="+mj-lt"/>
                <a:ea typeface="+mj-ea"/>
                <a:cs typeface="+mj-cs"/>
                <a:sym typeface="Calibri"/>
              </a:defRPr>
            </a:lvl2pPr>
            <a:lvl3pPr marL="925830" indent="-240030" defTabSz="685800">
              <a:lnSpc>
                <a:spcPct val="90000"/>
              </a:lnSpc>
              <a:buClrTx/>
              <a:buSzPct val="100000"/>
              <a:buFont typeface="Arial"/>
              <a:buChar char="•"/>
              <a:defRPr sz="2100">
                <a:latin typeface="+mj-lt"/>
                <a:ea typeface="+mj-ea"/>
                <a:cs typeface="+mj-cs"/>
                <a:sym typeface="Calibri"/>
              </a:defRPr>
            </a:lvl3pPr>
            <a:lvl4pPr marL="1305657" indent="-276957" defTabSz="685800">
              <a:lnSpc>
                <a:spcPct val="90000"/>
              </a:lnSpc>
              <a:buClrTx/>
              <a:buSzPct val="100000"/>
              <a:buFont typeface="Arial"/>
              <a:buChar char="•"/>
              <a:defRPr sz="2100">
                <a:latin typeface="+mj-lt"/>
                <a:ea typeface="+mj-ea"/>
                <a:cs typeface="+mj-cs"/>
                <a:sym typeface="Calibri"/>
              </a:defRPr>
            </a:lvl4pPr>
            <a:lvl5pPr marL="1648557" indent="-276957" defTabSz="685800">
              <a:lnSpc>
                <a:spcPct val="90000"/>
              </a:lnSpc>
              <a:buClrTx/>
              <a:buSzPct val="100000"/>
              <a:buFont typeface="Arial"/>
              <a:buChar char="•"/>
              <a:defRPr sz="21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53" name="Picture 8" descr="Picture 8"/>
          <p:cNvPicPr>
            <a:picLocks noChangeAspect="1"/>
          </p:cNvPicPr>
          <p:nvPr/>
        </p:nvPicPr>
        <p:blipFill>
          <a:blip r:embed="rId2">
            <a:extLst/>
          </a:blip>
          <a:stretch>
            <a:fillRect/>
          </a:stretch>
        </p:blipFill>
        <p:spPr>
          <a:xfrm>
            <a:off x="286" y="0"/>
            <a:ext cx="9143714" cy="6858214"/>
          </a:xfrm>
          <a:prstGeom prst="rect">
            <a:avLst/>
          </a:prstGeom>
          <a:ln w="12700">
            <a:miter lim="400000"/>
          </a:ln>
        </p:spPr>
      </p:pic>
      <p:sp>
        <p:nvSpPr>
          <p:cNvPr id="154" name="Rectangle 6"/>
          <p:cNvSpPr/>
          <p:nvPr/>
        </p:nvSpPr>
        <p:spPr>
          <a:xfrm>
            <a:off x="2385060" y="6228079"/>
            <a:ext cx="4221480" cy="172721"/>
          </a:xfrm>
          <a:prstGeom prst="rect">
            <a:avLst/>
          </a:prstGeom>
          <a:solidFill>
            <a:srgbClr val="005870"/>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55" name="Rectangle 7"/>
          <p:cNvSpPr/>
          <p:nvPr/>
        </p:nvSpPr>
        <p:spPr>
          <a:xfrm>
            <a:off x="7955280" y="6431279"/>
            <a:ext cx="1188721" cy="172721"/>
          </a:xfrm>
          <a:prstGeom prst="rect">
            <a:avLst/>
          </a:prstGeom>
          <a:solidFill>
            <a:srgbClr val="00546C"/>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56" name="Title Text"/>
          <p:cNvSpPr txBox="1">
            <a:spLocks noGrp="1"/>
          </p:cNvSpPr>
          <p:nvPr>
            <p:ph type="title"/>
          </p:nvPr>
        </p:nvSpPr>
        <p:spPr>
          <a:xfrm>
            <a:off x="629841" y="365125"/>
            <a:ext cx="7886701" cy="1325564"/>
          </a:xfrm>
          <a:prstGeom prst="rect">
            <a:avLst/>
          </a:prstGeom>
        </p:spPr>
        <p:txBody>
          <a:bodyPr/>
          <a:lstStyle>
            <a:lvl1pPr defTabSz="685800">
              <a:lnSpc>
                <a:spcPct val="90000"/>
              </a:lnSpc>
              <a:defRPr sz="3300">
                <a:solidFill>
                  <a:srgbClr val="000000"/>
                </a:solidFill>
                <a:latin typeface="Calibri Light"/>
                <a:ea typeface="Calibri Light"/>
                <a:cs typeface="Calibri Light"/>
                <a:sym typeface="Calibri Light"/>
              </a:defRPr>
            </a:lvl1pPr>
          </a:lstStyle>
          <a:p>
            <a:r>
              <a:t>Title Text</a:t>
            </a:r>
          </a:p>
        </p:txBody>
      </p:sp>
      <p:sp>
        <p:nvSpPr>
          <p:cNvPr id="157" name="Body Level One…"/>
          <p:cNvSpPr txBox="1">
            <a:spLocks noGrp="1"/>
          </p:cNvSpPr>
          <p:nvPr>
            <p:ph type="body" sz="quarter" idx="1"/>
          </p:nvPr>
        </p:nvSpPr>
        <p:spPr>
          <a:xfrm>
            <a:off x="629841" y="1681163"/>
            <a:ext cx="3868341" cy="823913"/>
          </a:xfrm>
          <a:prstGeom prst="rect">
            <a:avLst/>
          </a:prstGeom>
        </p:spPr>
        <p:txBody>
          <a:bodyPr anchor="b"/>
          <a:lstStyle>
            <a:lvl1pPr marL="0" indent="0" defTabSz="685800">
              <a:lnSpc>
                <a:spcPct val="90000"/>
              </a:lnSpc>
              <a:buClrTx/>
              <a:buSzTx/>
              <a:buNone/>
              <a:defRPr sz="1800" b="1">
                <a:latin typeface="+mj-lt"/>
                <a:ea typeface="+mj-ea"/>
                <a:cs typeface="+mj-cs"/>
                <a:sym typeface="Calibri"/>
              </a:defRPr>
            </a:lvl1pPr>
            <a:lvl2pPr marL="0" indent="342900" defTabSz="685800">
              <a:lnSpc>
                <a:spcPct val="90000"/>
              </a:lnSpc>
              <a:buClrTx/>
              <a:buSzTx/>
              <a:buNone/>
              <a:defRPr sz="1800" b="1">
                <a:latin typeface="+mj-lt"/>
                <a:ea typeface="+mj-ea"/>
                <a:cs typeface="+mj-cs"/>
                <a:sym typeface="Calibri"/>
              </a:defRPr>
            </a:lvl2pPr>
            <a:lvl3pPr marL="0" indent="685800" defTabSz="685800">
              <a:lnSpc>
                <a:spcPct val="90000"/>
              </a:lnSpc>
              <a:buClrTx/>
              <a:buSzTx/>
              <a:buNone/>
              <a:defRPr sz="1800" b="1">
                <a:latin typeface="+mj-lt"/>
                <a:ea typeface="+mj-ea"/>
                <a:cs typeface="+mj-cs"/>
                <a:sym typeface="Calibri"/>
              </a:defRPr>
            </a:lvl3pPr>
            <a:lvl4pPr marL="0" indent="1028700" defTabSz="685800">
              <a:lnSpc>
                <a:spcPct val="90000"/>
              </a:lnSpc>
              <a:buClrTx/>
              <a:buSzTx/>
              <a:buNone/>
              <a:defRPr sz="1800" b="1">
                <a:latin typeface="+mj-lt"/>
                <a:ea typeface="+mj-ea"/>
                <a:cs typeface="+mj-cs"/>
                <a:sym typeface="Calibri"/>
              </a:defRPr>
            </a:lvl4pPr>
            <a:lvl5pPr marL="0" indent="1371600" defTabSz="685800">
              <a:lnSpc>
                <a:spcPct val="90000"/>
              </a:lnSpc>
              <a:buClrTx/>
              <a:buSzTx/>
              <a:buNone/>
              <a:defRPr sz="18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8" name="Text Placeholder 4"/>
          <p:cNvSpPr>
            <a:spLocks noGrp="1"/>
          </p:cNvSpPr>
          <p:nvPr>
            <p:ph type="body" sz="quarter" idx="21"/>
          </p:nvPr>
        </p:nvSpPr>
        <p:spPr>
          <a:xfrm>
            <a:off x="4629149" y="1681163"/>
            <a:ext cx="3887393" cy="823913"/>
          </a:xfrm>
          <a:prstGeom prst="rect">
            <a:avLst/>
          </a:prstGeom>
        </p:spPr>
        <p:txBody>
          <a:bodyPr anchor="b"/>
          <a:lstStyle/>
          <a:p>
            <a:pPr marL="0" indent="0" defTabSz="685800">
              <a:lnSpc>
                <a:spcPct val="90000"/>
              </a:lnSpc>
              <a:buClrTx/>
              <a:buSzTx/>
              <a:buNone/>
              <a:defRPr sz="1800" b="1">
                <a:latin typeface="+mj-lt"/>
                <a:ea typeface="+mj-ea"/>
                <a:cs typeface="+mj-cs"/>
                <a:sym typeface="Calibri"/>
              </a:defRPr>
            </a:pPr>
            <a:endParaRPr/>
          </a:p>
        </p:txBody>
      </p:sp>
      <p:sp>
        <p:nvSpPr>
          <p:cNvPr id="159"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66" name="Picture 8" descr="Picture 8"/>
          <p:cNvPicPr>
            <a:picLocks noChangeAspect="1"/>
          </p:cNvPicPr>
          <p:nvPr/>
        </p:nvPicPr>
        <p:blipFill>
          <a:blip r:embed="rId2">
            <a:extLst/>
          </a:blip>
          <a:stretch>
            <a:fillRect/>
          </a:stretch>
        </p:blipFill>
        <p:spPr>
          <a:xfrm>
            <a:off x="286" y="0"/>
            <a:ext cx="9143714" cy="6858214"/>
          </a:xfrm>
          <a:prstGeom prst="rect">
            <a:avLst/>
          </a:prstGeom>
          <a:ln w="12700">
            <a:miter lim="400000"/>
          </a:ln>
        </p:spPr>
      </p:pic>
      <p:sp>
        <p:nvSpPr>
          <p:cNvPr id="167" name="Rectangle 6"/>
          <p:cNvSpPr/>
          <p:nvPr/>
        </p:nvSpPr>
        <p:spPr>
          <a:xfrm>
            <a:off x="2385060" y="6228079"/>
            <a:ext cx="4221480" cy="172721"/>
          </a:xfrm>
          <a:prstGeom prst="rect">
            <a:avLst/>
          </a:prstGeom>
          <a:solidFill>
            <a:srgbClr val="005870"/>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68" name="Rectangle 7"/>
          <p:cNvSpPr/>
          <p:nvPr/>
        </p:nvSpPr>
        <p:spPr>
          <a:xfrm>
            <a:off x="7955280" y="6431279"/>
            <a:ext cx="1188721" cy="172721"/>
          </a:xfrm>
          <a:prstGeom prst="rect">
            <a:avLst/>
          </a:prstGeom>
          <a:solidFill>
            <a:srgbClr val="00546C"/>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69" name="Title Text"/>
          <p:cNvSpPr txBox="1">
            <a:spLocks noGrp="1"/>
          </p:cNvSpPr>
          <p:nvPr>
            <p:ph type="title"/>
          </p:nvPr>
        </p:nvSpPr>
        <p:spPr>
          <a:xfrm>
            <a:off x="628650" y="365125"/>
            <a:ext cx="7886700" cy="1325564"/>
          </a:xfrm>
          <a:prstGeom prst="rect">
            <a:avLst/>
          </a:prstGeom>
        </p:spPr>
        <p:txBody>
          <a:bodyPr/>
          <a:lstStyle>
            <a:lvl1pPr defTabSz="685800">
              <a:lnSpc>
                <a:spcPct val="90000"/>
              </a:lnSpc>
              <a:defRPr sz="3300">
                <a:solidFill>
                  <a:srgbClr val="000000"/>
                </a:solidFill>
                <a:latin typeface="Calibri Light"/>
                <a:ea typeface="Calibri Light"/>
                <a:cs typeface="Calibri Light"/>
                <a:sym typeface="Calibri Light"/>
              </a:defRPr>
            </a:lvl1pPr>
          </a:lstStyle>
          <a:p>
            <a:r>
              <a:t>Title Text</a:t>
            </a:r>
          </a:p>
        </p:txBody>
      </p:sp>
      <p:sp>
        <p:nvSpPr>
          <p:cNvPr id="170"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77" name="Picture 8" descr="Picture 8"/>
          <p:cNvPicPr>
            <a:picLocks noChangeAspect="1"/>
          </p:cNvPicPr>
          <p:nvPr/>
        </p:nvPicPr>
        <p:blipFill>
          <a:blip r:embed="rId2">
            <a:extLst/>
          </a:blip>
          <a:stretch>
            <a:fillRect/>
          </a:stretch>
        </p:blipFill>
        <p:spPr>
          <a:xfrm>
            <a:off x="286" y="0"/>
            <a:ext cx="9143714" cy="6858214"/>
          </a:xfrm>
          <a:prstGeom prst="rect">
            <a:avLst/>
          </a:prstGeom>
          <a:ln w="12700">
            <a:miter lim="400000"/>
          </a:ln>
        </p:spPr>
      </p:pic>
      <p:sp>
        <p:nvSpPr>
          <p:cNvPr id="178" name="Rectangle 6"/>
          <p:cNvSpPr/>
          <p:nvPr/>
        </p:nvSpPr>
        <p:spPr>
          <a:xfrm>
            <a:off x="2385060" y="6228079"/>
            <a:ext cx="4221480" cy="172721"/>
          </a:xfrm>
          <a:prstGeom prst="rect">
            <a:avLst/>
          </a:prstGeom>
          <a:solidFill>
            <a:srgbClr val="005870"/>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79" name="Rectangle 7"/>
          <p:cNvSpPr/>
          <p:nvPr/>
        </p:nvSpPr>
        <p:spPr>
          <a:xfrm>
            <a:off x="7955280" y="6431279"/>
            <a:ext cx="1188721" cy="172721"/>
          </a:xfrm>
          <a:prstGeom prst="rect">
            <a:avLst/>
          </a:prstGeom>
          <a:solidFill>
            <a:srgbClr val="00546C"/>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80" name="Slide Number"/>
          <p:cNvSpPr txBox="1">
            <a:spLocks noGrp="1"/>
          </p:cNvSpPr>
          <p:nvPr>
            <p:ph type="sldNum" sz="quarter" idx="2"/>
          </p:nvPr>
        </p:nvSpPr>
        <p:spPr>
          <a:xfrm>
            <a:off x="54864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87" name="Picture 8" descr="Picture 8"/>
          <p:cNvPicPr>
            <a:picLocks noChangeAspect="1"/>
          </p:cNvPicPr>
          <p:nvPr/>
        </p:nvPicPr>
        <p:blipFill>
          <a:blip r:embed="rId2">
            <a:extLst/>
          </a:blip>
          <a:stretch>
            <a:fillRect/>
          </a:stretch>
        </p:blipFill>
        <p:spPr>
          <a:xfrm>
            <a:off x="286" y="0"/>
            <a:ext cx="9143714" cy="6858214"/>
          </a:xfrm>
          <a:prstGeom prst="rect">
            <a:avLst/>
          </a:prstGeom>
          <a:ln w="12700">
            <a:miter lim="400000"/>
          </a:ln>
        </p:spPr>
      </p:pic>
      <p:sp>
        <p:nvSpPr>
          <p:cNvPr id="188" name="Rectangle 6"/>
          <p:cNvSpPr/>
          <p:nvPr/>
        </p:nvSpPr>
        <p:spPr>
          <a:xfrm>
            <a:off x="2385060" y="6228079"/>
            <a:ext cx="4221480" cy="172721"/>
          </a:xfrm>
          <a:prstGeom prst="rect">
            <a:avLst/>
          </a:prstGeom>
          <a:solidFill>
            <a:srgbClr val="005870"/>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89" name="Rectangle 7"/>
          <p:cNvSpPr/>
          <p:nvPr/>
        </p:nvSpPr>
        <p:spPr>
          <a:xfrm>
            <a:off x="7955280" y="6431279"/>
            <a:ext cx="1188721" cy="172721"/>
          </a:xfrm>
          <a:prstGeom prst="rect">
            <a:avLst/>
          </a:prstGeom>
          <a:solidFill>
            <a:srgbClr val="00546C"/>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190" name="Title Text"/>
          <p:cNvSpPr txBox="1">
            <a:spLocks noGrp="1"/>
          </p:cNvSpPr>
          <p:nvPr>
            <p:ph type="title"/>
          </p:nvPr>
        </p:nvSpPr>
        <p:spPr>
          <a:xfrm>
            <a:off x="629841" y="457200"/>
            <a:ext cx="2949178" cy="1600200"/>
          </a:xfrm>
          <a:prstGeom prst="rect">
            <a:avLst/>
          </a:prstGeom>
        </p:spPr>
        <p:txBody>
          <a:bodyPr anchor="b"/>
          <a:lstStyle>
            <a:lvl1pPr defTabSz="685800">
              <a:lnSpc>
                <a:spcPct val="90000"/>
              </a:lnSpc>
              <a:defRPr sz="2400">
                <a:solidFill>
                  <a:srgbClr val="000000"/>
                </a:solidFill>
                <a:latin typeface="Calibri Light"/>
                <a:ea typeface="Calibri Light"/>
                <a:cs typeface="Calibri Light"/>
                <a:sym typeface="Calibri Light"/>
              </a:defRPr>
            </a:lvl1pPr>
          </a:lstStyle>
          <a:p>
            <a:r>
              <a:t>Title Text</a:t>
            </a:r>
          </a:p>
        </p:txBody>
      </p:sp>
      <p:sp>
        <p:nvSpPr>
          <p:cNvPr id="191" name="Body Level One…"/>
          <p:cNvSpPr txBox="1">
            <a:spLocks noGrp="1"/>
          </p:cNvSpPr>
          <p:nvPr>
            <p:ph type="body" sz="half" idx="1"/>
          </p:nvPr>
        </p:nvSpPr>
        <p:spPr>
          <a:xfrm>
            <a:off x="3887391" y="987425"/>
            <a:ext cx="4629151" cy="4873626"/>
          </a:xfrm>
          <a:prstGeom prst="rect">
            <a:avLst/>
          </a:prstGeom>
        </p:spPr>
        <p:txBody>
          <a:bodyPr/>
          <a:lstStyle>
            <a:lvl1pPr marL="171450" indent="-171450" defTabSz="685800">
              <a:lnSpc>
                <a:spcPct val="90000"/>
              </a:lnSpc>
              <a:buClrTx/>
              <a:buSzPct val="100000"/>
              <a:buFont typeface="Arial"/>
              <a:buChar char="•"/>
              <a:defRPr sz="2400">
                <a:latin typeface="+mj-lt"/>
                <a:ea typeface="+mj-ea"/>
                <a:cs typeface="+mj-cs"/>
                <a:sym typeface="Calibri"/>
              </a:defRPr>
            </a:lvl1pPr>
            <a:lvl2pPr marL="538842" indent="-195942" defTabSz="685800">
              <a:lnSpc>
                <a:spcPct val="90000"/>
              </a:lnSpc>
              <a:buClrTx/>
              <a:buSzPct val="100000"/>
              <a:buFont typeface="Arial"/>
              <a:buChar char="•"/>
              <a:defRPr sz="2400">
                <a:latin typeface="+mj-lt"/>
                <a:ea typeface="+mj-ea"/>
                <a:cs typeface="+mj-cs"/>
                <a:sym typeface="Calibri"/>
              </a:defRPr>
            </a:lvl2pPr>
            <a:lvl3pPr marL="914400" indent="-228600" defTabSz="685800">
              <a:lnSpc>
                <a:spcPct val="90000"/>
              </a:lnSpc>
              <a:buClrTx/>
              <a:buSzPct val="100000"/>
              <a:buFont typeface="Arial"/>
              <a:buChar char="•"/>
              <a:defRPr sz="2400">
                <a:latin typeface="+mj-lt"/>
                <a:ea typeface="+mj-ea"/>
                <a:cs typeface="+mj-cs"/>
                <a:sym typeface="Calibri"/>
              </a:defRPr>
            </a:lvl3pPr>
            <a:lvl4pPr marL="1303019" indent="-274319" defTabSz="685800">
              <a:lnSpc>
                <a:spcPct val="90000"/>
              </a:lnSpc>
              <a:buClrTx/>
              <a:buSzPct val="100000"/>
              <a:buFont typeface="Arial"/>
              <a:buChar char="•"/>
              <a:defRPr sz="2400">
                <a:latin typeface="+mj-lt"/>
                <a:ea typeface="+mj-ea"/>
                <a:cs typeface="+mj-cs"/>
                <a:sym typeface="Calibri"/>
              </a:defRPr>
            </a:lvl4pPr>
            <a:lvl5pPr marL="1645920" indent="-274320" defTabSz="685800">
              <a:lnSpc>
                <a:spcPct val="90000"/>
              </a:lnSpc>
              <a:buClrTx/>
              <a:buSzPct val="100000"/>
              <a:buFont typeface="Arial"/>
              <a:buChar char="•"/>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2" name="Text Placeholder 3"/>
          <p:cNvSpPr>
            <a:spLocks noGrp="1"/>
          </p:cNvSpPr>
          <p:nvPr>
            <p:ph type="body" sz="quarter" idx="21"/>
          </p:nvPr>
        </p:nvSpPr>
        <p:spPr>
          <a:xfrm>
            <a:off x="629840" y="2057400"/>
            <a:ext cx="2949180" cy="3811588"/>
          </a:xfrm>
          <a:prstGeom prst="rect">
            <a:avLst/>
          </a:prstGeom>
        </p:spPr>
        <p:txBody>
          <a:bodyPr/>
          <a:lstStyle/>
          <a:p>
            <a:pPr marL="0" indent="0" defTabSz="685800">
              <a:lnSpc>
                <a:spcPct val="90000"/>
              </a:lnSpc>
              <a:buClrTx/>
              <a:buSzTx/>
              <a:buNone/>
              <a:defRPr sz="1200">
                <a:latin typeface="+mj-lt"/>
                <a:ea typeface="+mj-ea"/>
                <a:cs typeface="+mj-cs"/>
                <a:sym typeface="Calibri"/>
              </a:defRPr>
            </a:pPr>
            <a:endParaRPr/>
          </a:p>
        </p:txBody>
      </p:sp>
      <p:sp>
        <p:nvSpPr>
          <p:cNvPr id="193"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200" name="Picture 8" descr="Picture 8"/>
          <p:cNvPicPr>
            <a:picLocks noChangeAspect="1"/>
          </p:cNvPicPr>
          <p:nvPr/>
        </p:nvPicPr>
        <p:blipFill>
          <a:blip r:embed="rId2">
            <a:extLst/>
          </a:blip>
          <a:stretch>
            <a:fillRect/>
          </a:stretch>
        </p:blipFill>
        <p:spPr>
          <a:xfrm>
            <a:off x="286" y="0"/>
            <a:ext cx="9143714" cy="6858214"/>
          </a:xfrm>
          <a:prstGeom prst="rect">
            <a:avLst/>
          </a:prstGeom>
          <a:ln w="12700">
            <a:miter lim="400000"/>
          </a:ln>
        </p:spPr>
      </p:pic>
      <p:sp>
        <p:nvSpPr>
          <p:cNvPr id="201" name="Rectangle 6"/>
          <p:cNvSpPr/>
          <p:nvPr/>
        </p:nvSpPr>
        <p:spPr>
          <a:xfrm>
            <a:off x="2385060" y="6228079"/>
            <a:ext cx="4221480" cy="172721"/>
          </a:xfrm>
          <a:prstGeom prst="rect">
            <a:avLst/>
          </a:prstGeom>
          <a:solidFill>
            <a:srgbClr val="005870"/>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202" name="Rectangle 7"/>
          <p:cNvSpPr/>
          <p:nvPr/>
        </p:nvSpPr>
        <p:spPr>
          <a:xfrm>
            <a:off x="7955280" y="6431279"/>
            <a:ext cx="1188721" cy="172721"/>
          </a:xfrm>
          <a:prstGeom prst="rect">
            <a:avLst/>
          </a:prstGeom>
          <a:solidFill>
            <a:srgbClr val="00546C"/>
          </a:solidFill>
          <a:ln w="12700">
            <a:miter lim="400000"/>
          </a:ln>
        </p:spPr>
        <p:txBody>
          <a:bodyPr lIns="45719" rIns="45719" anchor="ctr"/>
          <a:lstStyle/>
          <a:p>
            <a:pPr algn="ctr">
              <a:defRPr sz="1300">
                <a:solidFill>
                  <a:srgbClr val="FFFFFF"/>
                </a:solidFill>
                <a:latin typeface="+mj-lt"/>
                <a:ea typeface="+mj-ea"/>
                <a:cs typeface="+mj-cs"/>
                <a:sym typeface="Calibri"/>
              </a:defRPr>
            </a:pPr>
            <a:endParaRPr/>
          </a:p>
        </p:txBody>
      </p:sp>
      <p:sp>
        <p:nvSpPr>
          <p:cNvPr id="203" name="Title Text"/>
          <p:cNvSpPr txBox="1">
            <a:spLocks noGrp="1"/>
          </p:cNvSpPr>
          <p:nvPr>
            <p:ph type="title"/>
          </p:nvPr>
        </p:nvSpPr>
        <p:spPr>
          <a:xfrm>
            <a:off x="629841" y="457200"/>
            <a:ext cx="2949178" cy="1600200"/>
          </a:xfrm>
          <a:prstGeom prst="rect">
            <a:avLst/>
          </a:prstGeom>
        </p:spPr>
        <p:txBody>
          <a:bodyPr anchor="b"/>
          <a:lstStyle>
            <a:lvl1pPr defTabSz="685800">
              <a:lnSpc>
                <a:spcPct val="90000"/>
              </a:lnSpc>
              <a:defRPr sz="2400">
                <a:solidFill>
                  <a:srgbClr val="000000"/>
                </a:solidFill>
                <a:latin typeface="Calibri Light"/>
                <a:ea typeface="Calibri Light"/>
                <a:cs typeface="Calibri Light"/>
                <a:sym typeface="Calibri Light"/>
              </a:defRPr>
            </a:lvl1pPr>
          </a:lstStyle>
          <a:p>
            <a:r>
              <a:t>Title Text</a:t>
            </a:r>
          </a:p>
        </p:txBody>
      </p:sp>
      <p:sp>
        <p:nvSpPr>
          <p:cNvPr id="204" name="Picture Placeholder 2"/>
          <p:cNvSpPr>
            <a:spLocks noGrp="1"/>
          </p:cNvSpPr>
          <p:nvPr>
            <p:ph type="pic" sz="half" idx="21"/>
          </p:nvPr>
        </p:nvSpPr>
        <p:spPr>
          <a:xfrm>
            <a:off x="3887391" y="987425"/>
            <a:ext cx="4629151" cy="4873626"/>
          </a:xfrm>
          <a:prstGeom prst="rect">
            <a:avLst/>
          </a:prstGeom>
        </p:spPr>
        <p:txBody>
          <a:bodyPr lIns="91439" rIns="91439">
            <a:noAutofit/>
          </a:bodyPr>
          <a:lstStyle/>
          <a:p>
            <a:endParaRPr/>
          </a:p>
        </p:txBody>
      </p:sp>
      <p:sp>
        <p:nvSpPr>
          <p:cNvPr id="205" name="Body Level One…"/>
          <p:cNvSpPr txBox="1">
            <a:spLocks noGrp="1"/>
          </p:cNvSpPr>
          <p:nvPr>
            <p:ph type="body" sz="quarter" idx="1"/>
          </p:nvPr>
        </p:nvSpPr>
        <p:spPr>
          <a:xfrm>
            <a:off x="629841" y="2057400"/>
            <a:ext cx="2949178" cy="3811588"/>
          </a:xfrm>
          <a:prstGeom prst="rect">
            <a:avLst/>
          </a:prstGeom>
        </p:spPr>
        <p:txBody>
          <a:bodyPr/>
          <a:lstStyle>
            <a:lvl1pPr marL="0" indent="0" defTabSz="685800">
              <a:lnSpc>
                <a:spcPct val="90000"/>
              </a:lnSpc>
              <a:buClrTx/>
              <a:buSzTx/>
              <a:buNone/>
              <a:defRPr sz="1200">
                <a:latin typeface="+mj-lt"/>
                <a:ea typeface="+mj-ea"/>
                <a:cs typeface="+mj-cs"/>
                <a:sym typeface="Calibri"/>
              </a:defRPr>
            </a:lvl1pPr>
            <a:lvl2pPr marL="0" indent="342900" defTabSz="685800">
              <a:lnSpc>
                <a:spcPct val="90000"/>
              </a:lnSpc>
              <a:buClrTx/>
              <a:buSzTx/>
              <a:buNone/>
              <a:defRPr sz="1200">
                <a:latin typeface="+mj-lt"/>
                <a:ea typeface="+mj-ea"/>
                <a:cs typeface="+mj-cs"/>
                <a:sym typeface="Calibri"/>
              </a:defRPr>
            </a:lvl2pPr>
            <a:lvl3pPr marL="0" indent="685800" defTabSz="685800">
              <a:lnSpc>
                <a:spcPct val="90000"/>
              </a:lnSpc>
              <a:buClrTx/>
              <a:buSzTx/>
              <a:buNone/>
              <a:defRPr sz="1200">
                <a:latin typeface="+mj-lt"/>
                <a:ea typeface="+mj-ea"/>
                <a:cs typeface="+mj-cs"/>
                <a:sym typeface="Calibri"/>
              </a:defRPr>
            </a:lvl3pPr>
            <a:lvl4pPr marL="0" indent="1028700" defTabSz="685800">
              <a:lnSpc>
                <a:spcPct val="90000"/>
              </a:lnSpc>
              <a:buClrTx/>
              <a:buSzTx/>
              <a:buNone/>
              <a:defRPr sz="1200">
                <a:latin typeface="+mj-lt"/>
                <a:ea typeface="+mj-ea"/>
                <a:cs typeface="+mj-cs"/>
                <a:sym typeface="Calibri"/>
              </a:defRPr>
            </a:lvl4pPr>
            <a:lvl5pPr marL="0" indent="1371600" defTabSz="685800">
              <a:lnSpc>
                <a:spcPct val="90000"/>
              </a:lnSpc>
              <a:buClrTx/>
              <a:buSzTx/>
              <a:buNone/>
              <a:defRPr sz="1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6"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13" name="Picture 6" descr="Picture 6"/>
          <p:cNvPicPr>
            <a:picLocks noChangeAspect="1"/>
          </p:cNvPicPr>
          <p:nvPr/>
        </p:nvPicPr>
        <p:blipFill>
          <a:blip r:embed="rId2">
            <a:extLst/>
          </a:blip>
          <a:stretch>
            <a:fillRect/>
          </a:stretch>
        </p:blipFill>
        <p:spPr>
          <a:xfrm>
            <a:off x="0" y="427"/>
            <a:ext cx="9144575" cy="6857574"/>
          </a:xfrm>
          <a:prstGeom prst="rect">
            <a:avLst/>
          </a:prstGeom>
          <a:ln w="12700">
            <a:miter lim="400000"/>
          </a:ln>
        </p:spPr>
      </p:pic>
      <p:sp>
        <p:nvSpPr>
          <p:cNvPr id="214" name="Title Text"/>
          <p:cNvSpPr txBox="1">
            <a:spLocks noGrp="1"/>
          </p:cNvSpPr>
          <p:nvPr>
            <p:ph type="title"/>
          </p:nvPr>
        </p:nvSpPr>
        <p:spPr>
          <a:xfrm>
            <a:off x="1143000" y="1122362"/>
            <a:ext cx="6858000" cy="2387601"/>
          </a:xfrm>
          <a:prstGeom prst="rect">
            <a:avLst/>
          </a:prstGeom>
        </p:spPr>
        <p:txBody>
          <a:bodyPr anchor="b"/>
          <a:lstStyle>
            <a:lvl1pPr algn="ctr" defTabSz="685800">
              <a:lnSpc>
                <a:spcPct val="90000"/>
              </a:lnSpc>
              <a:defRPr sz="4500">
                <a:solidFill>
                  <a:srgbClr val="000000"/>
                </a:solidFill>
                <a:latin typeface="Calibri Light"/>
                <a:ea typeface="Calibri Light"/>
                <a:cs typeface="Calibri Light"/>
                <a:sym typeface="Calibri Light"/>
              </a:defRPr>
            </a:lvl1pPr>
          </a:lstStyle>
          <a:p>
            <a:r>
              <a:t>Title Text</a:t>
            </a:r>
          </a:p>
        </p:txBody>
      </p:sp>
      <p:sp>
        <p:nvSpPr>
          <p:cNvPr id="215" name="Body Level One…"/>
          <p:cNvSpPr txBox="1">
            <a:spLocks noGrp="1"/>
          </p:cNvSpPr>
          <p:nvPr>
            <p:ph type="body" sz="quarter" idx="1"/>
          </p:nvPr>
        </p:nvSpPr>
        <p:spPr>
          <a:xfrm>
            <a:off x="1143000" y="3602037"/>
            <a:ext cx="6858000" cy="1655763"/>
          </a:xfrm>
          <a:prstGeom prst="rect">
            <a:avLst/>
          </a:prstGeom>
        </p:spPr>
        <p:txBody>
          <a:bodyPr/>
          <a:lstStyle>
            <a:lvl1pPr marL="0" indent="0" algn="ctr" defTabSz="685800">
              <a:lnSpc>
                <a:spcPct val="90000"/>
              </a:lnSpc>
              <a:buClrTx/>
              <a:buSzTx/>
              <a:buNone/>
              <a:defRPr sz="1800">
                <a:latin typeface="+mj-lt"/>
                <a:ea typeface="+mj-ea"/>
                <a:cs typeface="+mj-cs"/>
                <a:sym typeface="Calibri"/>
              </a:defRPr>
            </a:lvl1pPr>
            <a:lvl2pPr marL="0" indent="342900" algn="ctr" defTabSz="685800">
              <a:lnSpc>
                <a:spcPct val="90000"/>
              </a:lnSpc>
              <a:buClrTx/>
              <a:buSzTx/>
              <a:buNone/>
              <a:defRPr sz="1800">
                <a:latin typeface="+mj-lt"/>
                <a:ea typeface="+mj-ea"/>
                <a:cs typeface="+mj-cs"/>
                <a:sym typeface="Calibri"/>
              </a:defRPr>
            </a:lvl2pPr>
            <a:lvl3pPr marL="0" indent="685800" algn="ctr" defTabSz="685800">
              <a:lnSpc>
                <a:spcPct val="90000"/>
              </a:lnSpc>
              <a:buClrTx/>
              <a:buSzTx/>
              <a:buNone/>
              <a:defRPr sz="1800">
                <a:latin typeface="+mj-lt"/>
                <a:ea typeface="+mj-ea"/>
                <a:cs typeface="+mj-cs"/>
                <a:sym typeface="Calibri"/>
              </a:defRPr>
            </a:lvl3pPr>
            <a:lvl4pPr marL="0" indent="1028700" algn="ctr" defTabSz="685800">
              <a:lnSpc>
                <a:spcPct val="90000"/>
              </a:lnSpc>
              <a:buClrTx/>
              <a:buSzTx/>
              <a:buNone/>
              <a:defRPr sz="1800">
                <a:latin typeface="+mj-lt"/>
                <a:ea typeface="+mj-ea"/>
                <a:cs typeface="+mj-cs"/>
                <a:sym typeface="Calibri"/>
              </a:defRPr>
            </a:lvl4pPr>
            <a:lvl5pPr marL="0" indent="1371600" algn="ctr" defTabSz="685800">
              <a:lnSpc>
                <a:spcPct val="90000"/>
              </a:lnSpc>
              <a:buClrTx/>
              <a:buSzTx/>
              <a:buNone/>
              <a:defRPr sz="18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33" name="Picture 6" descr="Picture 6"/>
          <p:cNvPicPr>
            <a:picLocks noChangeAspect="1"/>
          </p:cNvPicPr>
          <p:nvPr/>
        </p:nvPicPr>
        <p:blipFill>
          <a:blip r:embed="rId2">
            <a:extLst/>
          </a:blip>
          <a:stretch>
            <a:fillRect/>
          </a:stretch>
        </p:blipFill>
        <p:spPr>
          <a:xfrm>
            <a:off x="0" y="427"/>
            <a:ext cx="9144575" cy="6857574"/>
          </a:xfrm>
          <a:prstGeom prst="rect">
            <a:avLst/>
          </a:prstGeom>
          <a:ln w="12700">
            <a:miter lim="400000"/>
          </a:ln>
        </p:spPr>
      </p:pic>
      <p:sp>
        <p:nvSpPr>
          <p:cNvPr id="234" name="Title Text"/>
          <p:cNvSpPr txBox="1">
            <a:spLocks noGrp="1"/>
          </p:cNvSpPr>
          <p:nvPr>
            <p:ph type="title"/>
          </p:nvPr>
        </p:nvSpPr>
        <p:spPr>
          <a:xfrm>
            <a:off x="623887" y="1709739"/>
            <a:ext cx="7886701" cy="2852737"/>
          </a:xfrm>
          <a:prstGeom prst="rect">
            <a:avLst/>
          </a:prstGeom>
        </p:spPr>
        <p:txBody>
          <a:bodyPr anchor="b"/>
          <a:lstStyle>
            <a:lvl1pPr defTabSz="685800">
              <a:lnSpc>
                <a:spcPct val="90000"/>
              </a:lnSpc>
              <a:defRPr sz="4500">
                <a:solidFill>
                  <a:srgbClr val="000000"/>
                </a:solidFill>
                <a:latin typeface="Calibri Light"/>
                <a:ea typeface="Calibri Light"/>
                <a:cs typeface="Calibri Light"/>
                <a:sym typeface="Calibri Light"/>
              </a:defRPr>
            </a:lvl1pPr>
          </a:lstStyle>
          <a:p>
            <a:r>
              <a:t>Title Text</a:t>
            </a:r>
          </a:p>
        </p:txBody>
      </p:sp>
      <p:sp>
        <p:nvSpPr>
          <p:cNvPr id="235" name="Body Level One…"/>
          <p:cNvSpPr txBox="1">
            <a:spLocks noGrp="1"/>
          </p:cNvSpPr>
          <p:nvPr>
            <p:ph type="body" sz="quarter" idx="1"/>
          </p:nvPr>
        </p:nvSpPr>
        <p:spPr>
          <a:xfrm>
            <a:off x="623887" y="4589464"/>
            <a:ext cx="7886701" cy="1500188"/>
          </a:xfrm>
          <a:prstGeom prst="rect">
            <a:avLst/>
          </a:prstGeom>
        </p:spPr>
        <p:txBody>
          <a:bodyPr/>
          <a:lstStyle>
            <a:lvl1pPr marL="0" indent="0" defTabSz="685800">
              <a:lnSpc>
                <a:spcPct val="90000"/>
              </a:lnSpc>
              <a:buClrTx/>
              <a:buSzTx/>
              <a:buNone/>
              <a:defRPr sz="1800">
                <a:solidFill>
                  <a:srgbClr val="888888"/>
                </a:solidFill>
                <a:latin typeface="+mj-lt"/>
                <a:ea typeface="+mj-ea"/>
                <a:cs typeface="+mj-cs"/>
                <a:sym typeface="Calibri"/>
              </a:defRPr>
            </a:lvl1pPr>
            <a:lvl2pPr marL="0" indent="342900" defTabSz="685800">
              <a:lnSpc>
                <a:spcPct val="90000"/>
              </a:lnSpc>
              <a:buClrTx/>
              <a:buSzTx/>
              <a:buNone/>
              <a:defRPr sz="1800">
                <a:solidFill>
                  <a:srgbClr val="888888"/>
                </a:solidFill>
                <a:latin typeface="+mj-lt"/>
                <a:ea typeface="+mj-ea"/>
                <a:cs typeface="+mj-cs"/>
                <a:sym typeface="Calibri"/>
              </a:defRPr>
            </a:lvl2pPr>
            <a:lvl3pPr marL="0" indent="685800" defTabSz="685800">
              <a:lnSpc>
                <a:spcPct val="90000"/>
              </a:lnSpc>
              <a:buClrTx/>
              <a:buSzTx/>
              <a:buNone/>
              <a:defRPr sz="1800">
                <a:solidFill>
                  <a:srgbClr val="888888"/>
                </a:solidFill>
                <a:latin typeface="+mj-lt"/>
                <a:ea typeface="+mj-ea"/>
                <a:cs typeface="+mj-cs"/>
                <a:sym typeface="Calibri"/>
              </a:defRPr>
            </a:lvl3pPr>
            <a:lvl4pPr marL="0" indent="1028700" defTabSz="685800">
              <a:lnSpc>
                <a:spcPct val="90000"/>
              </a:lnSpc>
              <a:buClrTx/>
              <a:buSzTx/>
              <a:buNone/>
              <a:defRPr sz="1800">
                <a:solidFill>
                  <a:srgbClr val="888888"/>
                </a:solidFill>
                <a:latin typeface="+mj-lt"/>
                <a:ea typeface="+mj-ea"/>
                <a:cs typeface="+mj-cs"/>
                <a:sym typeface="Calibri"/>
              </a:defRPr>
            </a:lvl4pPr>
            <a:lvl5pPr marL="0" indent="1371600" defTabSz="685800">
              <a:lnSpc>
                <a:spcPct val="90000"/>
              </a:lnSpc>
              <a:buClrTx/>
              <a:buSzTx/>
              <a:buNone/>
              <a:defRPr sz="18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6"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243" name="Picture 6" descr="Picture 6"/>
          <p:cNvPicPr>
            <a:picLocks noChangeAspect="1"/>
          </p:cNvPicPr>
          <p:nvPr/>
        </p:nvPicPr>
        <p:blipFill>
          <a:blip r:embed="rId2">
            <a:extLst/>
          </a:blip>
          <a:stretch>
            <a:fillRect/>
          </a:stretch>
        </p:blipFill>
        <p:spPr>
          <a:xfrm>
            <a:off x="0" y="427"/>
            <a:ext cx="9144575" cy="6857574"/>
          </a:xfrm>
          <a:prstGeom prst="rect">
            <a:avLst/>
          </a:prstGeom>
          <a:ln w="12700">
            <a:miter lim="400000"/>
          </a:ln>
        </p:spPr>
      </p:pic>
      <p:sp>
        <p:nvSpPr>
          <p:cNvPr id="244" name="Title Text"/>
          <p:cNvSpPr txBox="1">
            <a:spLocks noGrp="1"/>
          </p:cNvSpPr>
          <p:nvPr>
            <p:ph type="title"/>
          </p:nvPr>
        </p:nvSpPr>
        <p:spPr>
          <a:xfrm>
            <a:off x="628650" y="365125"/>
            <a:ext cx="7886700" cy="1325564"/>
          </a:xfrm>
          <a:prstGeom prst="rect">
            <a:avLst/>
          </a:prstGeom>
        </p:spPr>
        <p:txBody>
          <a:bodyPr/>
          <a:lstStyle>
            <a:lvl1pPr defTabSz="685800">
              <a:lnSpc>
                <a:spcPct val="90000"/>
              </a:lnSpc>
              <a:defRPr sz="3300">
                <a:solidFill>
                  <a:srgbClr val="000000"/>
                </a:solidFill>
                <a:latin typeface="Calibri Light"/>
                <a:ea typeface="Calibri Light"/>
                <a:cs typeface="Calibri Light"/>
                <a:sym typeface="Calibri Light"/>
              </a:defRPr>
            </a:lvl1pPr>
          </a:lstStyle>
          <a:p>
            <a:r>
              <a:t>Title Text</a:t>
            </a:r>
          </a:p>
        </p:txBody>
      </p:sp>
      <p:sp>
        <p:nvSpPr>
          <p:cNvPr id="245" name="Body Level One…"/>
          <p:cNvSpPr txBox="1">
            <a:spLocks noGrp="1"/>
          </p:cNvSpPr>
          <p:nvPr>
            <p:ph type="body" sz="half" idx="1"/>
          </p:nvPr>
        </p:nvSpPr>
        <p:spPr>
          <a:xfrm>
            <a:off x="628650" y="1825625"/>
            <a:ext cx="3886200" cy="4351338"/>
          </a:xfrm>
          <a:prstGeom prst="rect">
            <a:avLst/>
          </a:prstGeom>
        </p:spPr>
        <p:txBody>
          <a:bodyPr/>
          <a:lstStyle>
            <a:lvl1pPr marL="171450" indent="-171450" defTabSz="685800">
              <a:lnSpc>
                <a:spcPct val="90000"/>
              </a:lnSpc>
              <a:buClrTx/>
              <a:buSzPct val="100000"/>
              <a:buFont typeface="Arial"/>
              <a:buChar char="•"/>
              <a:defRPr sz="2100">
                <a:latin typeface="+mj-lt"/>
                <a:ea typeface="+mj-ea"/>
                <a:cs typeface="+mj-cs"/>
                <a:sym typeface="Calibri"/>
              </a:defRPr>
            </a:lvl1pPr>
            <a:lvl2pPr marL="542925" indent="-200025" defTabSz="685800">
              <a:lnSpc>
                <a:spcPct val="90000"/>
              </a:lnSpc>
              <a:buClrTx/>
              <a:buSzPct val="100000"/>
              <a:buFont typeface="Arial"/>
              <a:buChar char="•"/>
              <a:defRPr sz="2100">
                <a:latin typeface="+mj-lt"/>
                <a:ea typeface="+mj-ea"/>
                <a:cs typeface="+mj-cs"/>
                <a:sym typeface="Calibri"/>
              </a:defRPr>
            </a:lvl2pPr>
            <a:lvl3pPr marL="925830" indent="-240030" defTabSz="685800">
              <a:lnSpc>
                <a:spcPct val="90000"/>
              </a:lnSpc>
              <a:buClrTx/>
              <a:buSzPct val="100000"/>
              <a:buFont typeface="Arial"/>
              <a:buChar char="•"/>
              <a:defRPr sz="2100">
                <a:latin typeface="+mj-lt"/>
                <a:ea typeface="+mj-ea"/>
                <a:cs typeface="+mj-cs"/>
                <a:sym typeface="Calibri"/>
              </a:defRPr>
            </a:lvl3pPr>
            <a:lvl4pPr marL="1305657" indent="-276957" defTabSz="685800">
              <a:lnSpc>
                <a:spcPct val="90000"/>
              </a:lnSpc>
              <a:buClrTx/>
              <a:buSzPct val="100000"/>
              <a:buFont typeface="Arial"/>
              <a:buChar char="•"/>
              <a:defRPr sz="2100">
                <a:latin typeface="+mj-lt"/>
                <a:ea typeface="+mj-ea"/>
                <a:cs typeface="+mj-cs"/>
                <a:sym typeface="Calibri"/>
              </a:defRPr>
            </a:lvl4pPr>
            <a:lvl5pPr marL="1648557" indent="-276957" defTabSz="685800">
              <a:lnSpc>
                <a:spcPct val="90000"/>
              </a:lnSpc>
              <a:buClrTx/>
              <a:buSzPct val="100000"/>
              <a:buFont typeface="Arial"/>
              <a:buChar char="•"/>
              <a:defRPr sz="21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253" name="Picture 6" descr="Picture 6"/>
          <p:cNvPicPr>
            <a:picLocks noChangeAspect="1"/>
          </p:cNvPicPr>
          <p:nvPr/>
        </p:nvPicPr>
        <p:blipFill>
          <a:blip r:embed="rId2">
            <a:extLst/>
          </a:blip>
          <a:stretch>
            <a:fillRect/>
          </a:stretch>
        </p:blipFill>
        <p:spPr>
          <a:xfrm>
            <a:off x="0" y="427"/>
            <a:ext cx="9144575" cy="6857574"/>
          </a:xfrm>
          <a:prstGeom prst="rect">
            <a:avLst/>
          </a:prstGeom>
          <a:ln w="12700">
            <a:miter lim="400000"/>
          </a:ln>
        </p:spPr>
      </p:pic>
      <p:sp>
        <p:nvSpPr>
          <p:cNvPr id="254" name="Title Text"/>
          <p:cNvSpPr txBox="1">
            <a:spLocks noGrp="1"/>
          </p:cNvSpPr>
          <p:nvPr>
            <p:ph type="title"/>
          </p:nvPr>
        </p:nvSpPr>
        <p:spPr>
          <a:xfrm>
            <a:off x="629841" y="365125"/>
            <a:ext cx="7886701" cy="1325564"/>
          </a:xfrm>
          <a:prstGeom prst="rect">
            <a:avLst/>
          </a:prstGeom>
        </p:spPr>
        <p:txBody>
          <a:bodyPr/>
          <a:lstStyle>
            <a:lvl1pPr defTabSz="685800">
              <a:lnSpc>
                <a:spcPct val="90000"/>
              </a:lnSpc>
              <a:defRPr sz="3300">
                <a:solidFill>
                  <a:srgbClr val="000000"/>
                </a:solidFill>
                <a:latin typeface="Calibri Light"/>
                <a:ea typeface="Calibri Light"/>
                <a:cs typeface="Calibri Light"/>
                <a:sym typeface="Calibri Light"/>
              </a:defRPr>
            </a:lvl1pPr>
          </a:lstStyle>
          <a:p>
            <a:r>
              <a:t>Title Text</a:t>
            </a:r>
          </a:p>
        </p:txBody>
      </p:sp>
      <p:sp>
        <p:nvSpPr>
          <p:cNvPr id="255" name="Body Level One…"/>
          <p:cNvSpPr txBox="1">
            <a:spLocks noGrp="1"/>
          </p:cNvSpPr>
          <p:nvPr>
            <p:ph type="body" sz="quarter" idx="1"/>
          </p:nvPr>
        </p:nvSpPr>
        <p:spPr>
          <a:xfrm>
            <a:off x="629841" y="1681163"/>
            <a:ext cx="3868341" cy="823913"/>
          </a:xfrm>
          <a:prstGeom prst="rect">
            <a:avLst/>
          </a:prstGeom>
        </p:spPr>
        <p:txBody>
          <a:bodyPr anchor="b"/>
          <a:lstStyle>
            <a:lvl1pPr marL="0" indent="0" defTabSz="685800">
              <a:lnSpc>
                <a:spcPct val="90000"/>
              </a:lnSpc>
              <a:buClrTx/>
              <a:buSzTx/>
              <a:buNone/>
              <a:defRPr sz="1800" b="1">
                <a:latin typeface="+mj-lt"/>
                <a:ea typeface="+mj-ea"/>
                <a:cs typeface="+mj-cs"/>
                <a:sym typeface="Calibri"/>
              </a:defRPr>
            </a:lvl1pPr>
            <a:lvl2pPr marL="0" indent="342900" defTabSz="685800">
              <a:lnSpc>
                <a:spcPct val="90000"/>
              </a:lnSpc>
              <a:buClrTx/>
              <a:buSzTx/>
              <a:buNone/>
              <a:defRPr sz="1800" b="1">
                <a:latin typeface="+mj-lt"/>
                <a:ea typeface="+mj-ea"/>
                <a:cs typeface="+mj-cs"/>
                <a:sym typeface="Calibri"/>
              </a:defRPr>
            </a:lvl2pPr>
            <a:lvl3pPr marL="0" indent="685800" defTabSz="685800">
              <a:lnSpc>
                <a:spcPct val="90000"/>
              </a:lnSpc>
              <a:buClrTx/>
              <a:buSzTx/>
              <a:buNone/>
              <a:defRPr sz="1800" b="1">
                <a:latin typeface="+mj-lt"/>
                <a:ea typeface="+mj-ea"/>
                <a:cs typeface="+mj-cs"/>
                <a:sym typeface="Calibri"/>
              </a:defRPr>
            </a:lvl3pPr>
            <a:lvl4pPr marL="0" indent="1028700" defTabSz="685800">
              <a:lnSpc>
                <a:spcPct val="90000"/>
              </a:lnSpc>
              <a:buClrTx/>
              <a:buSzTx/>
              <a:buNone/>
              <a:defRPr sz="1800" b="1">
                <a:latin typeface="+mj-lt"/>
                <a:ea typeface="+mj-ea"/>
                <a:cs typeface="+mj-cs"/>
                <a:sym typeface="Calibri"/>
              </a:defRPr>
            </a:lvl4pPr>
            <a:lvl5pPr marL="0" indent="1371600" defTabSz="685800">
              <a:lnSpc>
                <a:spcPct val="90000"/>
              </a:lnSpc>
              <a:buClrTx/>
              <a:buSzTx/>
              <a:buNone/>
              <a:defRPr sz="18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6" name="Text Placeholder 4"/>
          <p:cNvSpPr>
            <a:spLocks noGrp="1"/>
          </p:cNvSpPr>
          <p:nvPr>
            <p:ph type="body" sz="quarter" idx="21"/>
          </p:nvPr>
        </p:nvSpPr>
        <p:spPr>
          <a:xfrm>
            <a:off x="4629149" y="1681163"/>
            <a:ext cx="3887393" cy="823913"/>
          </a:xfrm>
          <a:prstGeom prst="rect">
            <a:avLst/>
          </a:prstGeom>
        </p:spPr>
        <p:txBody>
          <a:bodyPr anchor="b"/>
          <a:lstStyle/>
          <a:p>
            <a:pPr marL="0" indent="0" defTabSz="685800">
              <a:lnSpc>
                <a:spcPct val="90000"/>
              </a:lnSpc>
              <a:buClrTx/>
              <a:buSzTx/>
              <a:buNone/>
              <a:defRPr sz="1800" b="1">
                <a:latin typeface="+mj-lt"/>
                <a:ea typeface="+mj-ea"/>
                <a:cs typeface="+mj-cs"/>
                <a:sym typeface="Calibri"/>
              </a:defRPr>
            </a:pPr>
            <a:endParaRPr/>
          </a:p>
        </p:txBody>
      </p:sp>
      <p:sp>
        <p:nvSpPr>
          <p:cNvPr id="257"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264" name="Picture 6" descr="Picture 6"/>
          <p:cNvPicPr>
            <a:picLocks noChangeAspect="1"/>
          </p:cNvPicPr>
          <p:nvPr/>
        </p:nvPicPr>
        <p:blipFill>
          <a:blip r:embed="rId2">
            <a:extLst/>
          </a:blip>
          <a:stretch>
            <a:fillRect/>
          </a:stretch>
        </p:blipFill>
        <p:spPr>
          <a:xfrm>
            <a:off x="0" y="427"/>
            <a:ext cx="9144575" cy="6857574"/>
          </a:xfrm>
          <a:prstGeom prst="rect">
            <a:avLst/>
          </a:prstGeom>
          <a:ln w="12700">
            <a:miter lim="400000"/>
          </a:ln>
        </p:spPr>
      </p:pic>
      <p:sp>
        <p:nvSpPr>
          <p:cNvPr id="265" name="Title Text"/>
          <p:cNvSpPr txBox="1">
            <a:spLocks noGrp="1"/>
          </p:cNvSpPr>
          <p:nvPr>
            <p:ph type="title"/>
          </p:nvPr>
        </p:nvSpPr>
        <p:spPr>
          <a:xfrm>
            <a:off x="628650" y="365125"/>
            <a:ext cx="7886700" cy="1325564"/>
          </a:xfrm>
          <a:prstGeom prst="rect">
            <a:avLst/>
          </a:prstGeom>
        </p:spPr>
        <p:txBody>
          <a:bodyPr/>
          <a:lstStyle>
            <a:lvl1pPr defTabSz="685800">
              <a:lnSpc>
                <a:spcPct val="90000"/>
              </a:lnSpc>
              <a:defRPr sz="3300">
                <a:solidFill>
                  <a:srgbClr val="000000"/>
                </a:solidFill>
                <a:latin typeface="Calibri Light"/>
                <a:ea typeface="Calibri Light"/>
                <a:cs typeface="Calibri Light"/>
                <a:sym typeface="Calibri Light"/>
              </a:defRPr>
            </a:lvl1pPr>
          </a:lstStyle>
          <a:p>
            <a:r>
              <a:t>Title Text</a:t>
            </a:r>
          </a:p>
        </p:txBody>
      </p:sp>
      <p:sp>
        <p:nvSpPr>
          <p:cNvPr id="266"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73" name="Picture 6" descr="Picture 6"/>
          <p:cNvPicPr>
            <a:picLocks noChangeAspect="1"/>
          </p:cNvPicPr>
          <p:nvPr/>
        </p:nvPicPr>
        <p:blipFill>
          <a:blip r:embed="rId2">
            <a:extLst/>
          </a:blip>
          <a:stretch>
            <a:fillRect/>
          </a:stretch>
        </p:blipFill>
        <p:spPr>
          <a:xfrm>
            <a:off x="0" y="427"/>
            <a:ext cx="9144575" cy="6857574"/>
          </a:xfrm>
          <a:prstGeom prst="rect">
            <a:avLst/>
          </a:prstGeom>
          <a:ln w="12700">
            <a:miter lim="400000"/>
          </a:ln>
        </p:spPr>
      </p:pic>
      <p:sp>
        <p:nvSpPr>
          <p:cNvPr id="274"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281" name="Picture 6" descr="Picture 6"/>
          <p:cNvPicPr>
            <a:picLocks noChangeAspect="1"/>
          </p:cNvPicPr>
          <p:nvPr/>
        </p:nvPicPr>
        <p:blipFill>
          <a:blip r:embed="rId2">
            <a:extLst/>
          </a:blip>
          <a:stretch>
            <a:fillRect/>
          </a:stretch>
        </p:blipFill>
        <p:spPr>
          <a:xfrm>
            <a:off x="0" y="427"/>
            <a:ext cx="9144575" cy="6857574"/>
          </a:xfrm>
          <a:prstGeom prst="rect">
            <a:avLst/>
          </a:prstGeom>
          <a:ln w="12700">
            <a:miter lim="400000"/>
          </a:ln>
        </p:spPr>
      </p:pic>
      <p:sp>
        <p:nvSpPr>
          <p:cNvPr id="282" name="Title Text"/>
          <p:cNvSpPr txBox="1">
            <a:spLocks noGrp="1"/>
          </p:cNvSpPr>
          <p:nvPr>
            <p:ph type="title"/>
          </p:nvPr>
        </p:nvSpPr>
        <p:spPr>
          <a:xfrm>
            <a:off x="629841" y="457200"/>
            <a:ext cx="2949178" cy="1600200"/>
          </a:xfrm>
          <a:prstGeom prst="rect">
            <a:avLst/>
          </a:prstGeom>
        </p:spPr>
        <p:txBody>
          <a:bodyPr anchor="b"/>
          <a:lstStyle>
            <a:lvl1pPr defTabSz="685800">
              <a:lnSpc>
                <a:spcPct val="90000"/>
              </a:lnSpc>
              <a:defRPr sz="2400">
                <a:solidFill>
                  <a:srgbClr val="000000"/>
                </a:solidFill>
                <a:latin typeface="Calibri Light"/>
                <a:ea typeface="Calibri Light"/>
                <a:cs typeface="Calibri Light"/>
                <a:sym typeface="Calibri Light"/>
              </a:defRPr>
            </a:lvl1pPr>
          </a:lstStyle>
          <a:p>
            <a:r>
              <a:t>Title Text</a:t>
            </a:r>
          </a:p>
        </p:txBody>
      </p:sp>
      <p:sp>
        <p:nvSpPr>
          <p:cNvPr id="283" name="Body Level One…"/>
          <p:cNvSpPr txBox="1">
            <a:spLocks noGrp="1"/>
          </p:cNvSpPr>
          <p:nvPr>
            <p:ph type="body" sz="half" idx="1"/>
          </p:nvPr>
        </p:nvSpPr>
        <p:spPr>
          <a:xfrm>
            <a:off x="3887391" y="987425"/>
            <a:ext cx="4629151" cy="4873626"/>
          </a:xfrm>
          <a:prstGeom prst="rect">
            <a:avLst/>
          </a:prstGeom>
        </p:spPr>
        <p:txBody>
          <a:bodyPr/>
          <a:lstStyle>
            <a:lvl1pPr marL="171450" indent="-171450" defTabSz="685800">
              <a:lnSpc>
                <a:spcPct val="90000"/>
              </a:lnSpc>
              <a:buClrTx/>
              <a:buSzPct val="100000"/>
              <a:buFont typeface="Arial"/>
              <a:buChar char="•"/>
              <a:defRPr sz="2400">
                <a:latin typeface="+mj-lt"/>
                <a:ea typeface="+mj-ea"/>
                <a:cs typeface="+mj-cs"/>
                <a:sym typeface="Calibri"/>
              </a:defRPr>
            </a:lvl1pPr>
            <a:lvl2pPr marL="538842" indent="-195942" defTabSz="685800">
              <a:lnSpc>
                <a:spcPct val="90000"/>
              </a:lnSpc>
              <a:buClrTx/>
              <a:buSzPct val="100000"/>
              <a:buFont typeface="Arial"/>
              <a:buChar char="•"/>
              <a:defRPr sz="2400">
                <a:latin typeface="+mj-lt"/>
                <a:ea typeface="+mj-ea"/>
                <a:cs typeface="+mj-cs"/>
                <a:sym typeface="Calibri"/>
              </a:defRPr>
            </a:lvl2pPr>
            <a:lvl3pPr marL="914400" indent="-228600" defTabSz="685800">
              <a:lnSpc>
                <a:spcPct val="90000"/>
              </a:lnSpc>
              <a:buClrTx/>
              <a:buSzPct val="100000"/>
              <a:buFont typeface="Arial"/>
              <a:buChar char="•"/>
              <a:defRPr sz="2400">
                <a:latin typeface="+mj-lt"/>
                <a:ea typeface="+mj-ea"/>
                <a:cs typeface="+mj-cs"/>
                <a:sym typeface="Calibri"/>
              </a:defRPr>
            </a:lvl3pPr>
            <a:lvl4pPr marL="1303019" indent="-274319" defTabSz="685800">
              <a:lnSpc>
                <a:spcPct val="90000"/>
              </a:lnSpc>
              <a:buClrTx/>
              <a:buSzPct val="100000"/>
              <a:buFont typeface="Arial"/>
              <a:buChar char="•"/>
              <a:defRPr sz="2400">
                <a:latin typeface="+mj-lt"/>
                <a:ea typeface="+mj-ea"/>
                <a:cs typeface="+mj-cs"/>
                <a:sym typeface="Calibri"/>
              </a:defRPr>
            </a:lvl4pPr>
            <a:lvl5pPr marL="1645920" indent="-274320" defTabSz="685800">
              <a:lnSpc>
                <a:spcPct val="90000"/>
              </a:lnSpc>
              <a:buClrTx/>
              <a:buSzPct val="100000"/>
              <a:buFont typeface="Arial"/>
              <a:buChar char="•"/>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4" name="Text Placeholder 3"/>
          <p:cNvSpPr>
            <a:spLocks noGrp="1"/>
          </p:cNvSpPr>
          <p:nvPr>
            <p:ph type="body" sz="quarter" idx="21"/>
          </p:nvPr>
        </p:nvSpPr>
        <p:spPr>
          <a:xfrm>
            <a:off x="629840" y="2057400"/>
            <a:ext cx="2949180" cy="3811588"/>
          </a:xfrm>
          <a:prstGeom prst="rect">
            <a:avLst/>
          </a:prstGeom>
        </p:spPr>
        <p:txBody>
          <a:bodyPr/>
          <a:lstStyle/>
          <a:p>
            <a:pPr marL="0" indent="0" defTabSz="685800">
              <a:lnSpc>
                <a:spcPct val="90000"/>
              </a:lnSpc>
              <a:buClrTx/>
              <a:buSzTx/>
              <a:buNone/>
              <a:defRPr sz="1200">
                <a:latin typeface="+mj-lt"/>
                <a:ea typeface="+mj-ea"/>
                <a:cs typeface="+mj-cs"/>
                <a:sym typeface="Calibri"/>
              </a:defRPr>
            </a:pPr>
            <a:endParaRPr/>
          </a:p>
        </p:txBody>
      </p:sp>
      <p:sp>
        <p:nvSpPr>
          <p:cNvPr id="285"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292" name="Picture 6" descr="Picture 6"/>
          <p:cNvPicPr>
            <a:picLocks noChangeAspect="1"/>
          </p:cNvPicPr>
          <p:nvPr/>
        </p:nvPicPr>
        <p:blipFill>
          <a:blip r:embed="rId2">
            <a:extLst/>
          </a:blip>
          <a:stretch>
            <a:fillRect/>
          </a:stretch>
        </p:blipFill>
        <p:spPr>
          <a:xfrm>
            <a:off x="0" y="427"/>
            <a:ext cx="9144575" cy="6857574"/>
          </a:xfrm>
          <a:prstGeom prst="rect">
            <a:avLst/>
          </a:prstGeom>
          <a:ln w="12700">
            <a:miter lim="400000"/>
          </a:ln>
        </p:spPr>
      </p:pic>
      <p:sp>
        <p:nvSpPr>
          <p:cNvPr id="293" name="Title Text"/>
          <p:cNvSpPr txBox="1">
            <a:spLocks noGrp="1"/>
          </p:cNvSpPr>
          <p:nvPr>
            <p:ph type="title"/>
          </p:nvPr>
        </p:nvSpPr>
        <p:spPr>
          <a:xfrm>
            <a:off x="629841" y="457200"/>
            <a:ext cx="2949178" cy="1600200"/>
          </a:xfrm>
          <a:prstGeom prst="rect">
            <a:avLst/>
          </a:prstGeom>
        </p:spPr>
        <p:txBody>
          <a:bodyPr anchor="b"/>
          <a:lstStyle>
            <a:lvl1pPr defTabSz="685800">
              <a:lnSpc>
                <a:spcPct val="90000"/>
              </a:lnSpc>
              <a:defRPr sz="2400">
                <a:solidFill>
                  <a:srgbClr val="000000"/>
                </a:solidFill>
                <a:latin typeface="Calibri Light"/>
                <a:ea typeface="Calibri Light"/>
                <a:cs typeface="Calibri Light"/>
                <a:sym typeface="Calibri Light"/>
              </a:defRPr>
            </a:lvl1pPr>
          </a:lstStyle>
          <a:p>
            <a:r>
              <a:t>Title Text</a:t>
            </a:r>
          </a:p>
        </p:txBody>
      </p:sp>
      <p:sp>
        <p:nvSpPr>
          <p:cNvPr id="294" name="Picture Placeholder 2"/>
          <p:cNvSpPr>
            <a:spLocks noGrp="1"/>
          </p:cNvSpPr>
          <p:nvPr>
            <p:ph type="pic" sz="half" idx="21"/>
          </p:nvPr>
        </p:nvSpPr>
        <p:spPr>
          <a:xfrm>
            <a:off x="3887391" y="987425"/>
            <a:ext cx="4629151" cy="4873626"/>
          </a:xfrm>
          <a:prstGeom prst="rect">
            <a:avLst/>
          </a:prstGeom>
        </p:spPr>
        <p:txBody>
          <a:bodyPr lIns="91439" rIns="91439">
            <a:noAutofit/>
          </a:bodyPr>
          <a:lstStyle/>
          <a:p>
            <a:endParaRPr/>
          </a:p>
        </p:txBody>
      </p:sp>
      <p:sp>
        <p:nvSpPr>
          <p:cNvPr id="295" name="Body Level One…"/>
          <p:cNvSpPr txBox="1">
            <a:spLocks noGrp="1"/>
          </p:cNvSpPr>
          <p:nvPr>
            <p:ph type="body" sz="quarter" idx="1"/>
          </p:nvPr>
        </p:nvSpPr>
        <p:spPr>
          <a:xfrm>
            <a:off x="629841" y="2057400"/>
            <a:ext cx="2949178" cy="3811588"/>
          </a:xfrm>
          <a:prstGeom prst="rect">
            <a:avLst/>
          </a:prstGeom>
        </p:spPr>
        <p:txBody>
          <a:bodyPr/>
          <a:lstStyle>
            <a:lvl1pPr marL="0" indent="0" defTabSz="685800">
              <a:lnSpc>
                <a:spcPct val="90000"/>
              </a:lnSpc>
              <a:buClrTx/>
              <a:buSzTx/>
              <a:buNone/>
              <a:defRPr sz="1200">
                <a:latin typeface="+mj-lt"/>
                <a:ea typeface="+mj-ea"/>
                <a:cs typeface="+mj-cs"/>
                <a:sym typeface="Calibri"/>
              </a:defRPr>
            </a:lvl1pPr>
            <a:lvl2pPr marL="0" indent="342900" defTabSz="685800">
              <a:lnSpc>
                <a:spcPct val="90000"/>
              </a:lnSpc>
              <a:buClrTx/>
              <a:buSzTx/>
              <a:buNone/>
              <a:defRPr sz="1200">
                <a:latin typeface="+mj-lt"/>
                <a:ea typeface="+mj-ea"/>
                <a:cs typeface="+mj-cs"/>
                <a:sym typeface="Calibri"/>
              </a:defRPr>
            </a:lvl2pPr>
            <a:lvl3pPr marL="0" indent="685800" defTabSz="685800">
              <a:lnSpc>
                <a:spcPct val="90000"/>
              </a:lnSpc>
              <a:buClrTx/>
              <a:buSzTx/>
              <a:buNone/>
              <a:defRPr sz="1200">
                <a:latin typeface="+mj-lt"/>
                <a:ea typeface="+mj-ea"/>
                <a:cs typeface="+mj-cs"/>
                <a:sym typeface="Calibri"/>
              </a:defRPr>
            </a:lvl3pPr>
            <a:lvl4pPr marL="0" indent="1028700" defTabSz="685800">
              <a:lnSpc>
                <a:spcPct val="90000"/>
              </a:lnSpc>
              <a:buClrTx/>
              <a:buSzTx/>
              <a:buNone/>
              <a:defRPr sz="1200">
                <a:latin typeface="+mj-lt"/>
                <a:ea typeface="+mj-ea"/>
                <a:cs typeface="+mj-cs"/>
                <a:sym typeface="Calibri"/>
              </a:defRPr>
            </a:lvl4pPr>
            <a:lvl5pPr marL="0" indent="1371600" defTabSz="685800">
              <a:lnSpc>
                <a:spcPct val="90000"/>
              </a:lnSpc>
              <a:buClrTx/>
              <a:buSzTx/>
              <a:buNone/>
              <a:defRPr sz="1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6" name="Slide Number"/>
          <p:cNvSpPr txBox="1">
            <a:spLocks noGrp="1"/>
          </p:cNvSpPr>
          <p:nvPr>
            <p:ph type="sldNum" sz="quarter" idx="2"/>
          </p:nvPr>
        </p:nvSpPr>
        <p:spPr>
          <a:xfrm>
            <a:off x="8295347" y="6435956"/>
            <a:ext cx="220003" cy="205915"/>
          </a:xfrm>
          <a:prstGeom prst="rect">
            <a:avLst/>
          </a:prstGeom>
        </p:spPr>
        <p:txBody>
          <a:bodyPr>
            <a:spAutoFit/>
          </a:bodyPr>
          <a:lstStyle>
            <a:lvl1pPr algn="r">
              <a:defRPr sz="900" b="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555D5DC-7F23-496A-A94A-4E7B6C6A02E9}"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1191599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5D5DC-7F23-496A-A94A-4E7B6C6A02E9}"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599157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5D5DC-7F23-496A-A94A-4E7B6C6A02E9}"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399872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5" name="Body Level One…"/>
          <p:cNvSpPr txBox="1">
            <a:spLocks noGrp="1"/>
          </p:cNvSpPr>
          <p:nvPr>
            <p:ph type="body" sz="quarter" idx="1"/>
          </p:nvPr>
        </p:nvSpPr>
        <p:spPr>
          <a:xfrm>
            <a:off x="1371600" y="2743200"/>
            <a:ext cx="7123114" cy="1673225"/>
          </a:xfrm>
          <a:prstGeom prst="rect">
            <a:avLst/>
          </a:prstGeom>
        </p:spPr>
        <p:txBody>
          <a:bodyPr/>
          <a:lstStyle>
            <a:lvl1pPr marL="0" indent="0">
              <a:buClrTx/>
              <a:buSzTx/>
              <a:buNone/>
              <a:defRPr sz="2800">
                <a:solidFill>
                  <a:srgbClr val="775F55"/>
                </a:solidFill>
              </a:defRPr>
            </a:lvl1pPr>
            <a:lvl2pPr marL="0" indent="365760">
              <a:buClrTx/>
              <a:buSzTx/>
              <a:buNone/>
              <a:defRPr sz="2800">
                <a:solidFill>
                  <a:srgbClr val="775F55"/>
                </a:solidFill>
              </a:defRPr>
            </a:lvl2pPr>
            <a:lvl3pPr marL="0" indent="685800">
              <a:buClrTx/>
              <a:buSzTx/>
              <a:buNone/>
              <a:defRPr sz="2800">
                <a:solidFill>
                  <a:srgbClr val="775F55"/>
                </a:solidFill>
              </a:defRPr>
            </a:lvl3pPr>
            <a:lvl4pPr marL="0" indent="1143000">
              <a:buClrTx/>
              <a:buSzTx/>
              <a:buNone/>
              <a:defRPr sz="2800">
                <a:solidFill>
                  <a:srgbClr val="775F55"/>
                </a:solidFill>
              </a:defRPr>
            </a:lvl4pPr>
            <a:lvl5pPr marL="0" indent="1600200">
              <a:buClrTx/>
              <a:buSzTx/>
              <a:buNone/>
              <a:defRPr sz="2800">
                <a:solidFill>
                  <a:srgbClr val="775F55"/>
                </a:solidFill>
              </a:defRPr>
            </a:lvl5pPr>
          </a:lstStyle>
          <a:p>
            <a:r>
              <a:t>Body Level One</a:t>
            </a:r>
          </a:p>
          <a:p>
            <a:pPr lvl="1"/>
            <a:r>
              <a:t>Body Level Two</a:t>
            </a:r>
          </a:p>
          <a:p>
            <a:pPr lvl="2"/>
            <a:r>
              <a:t>Body Level Three</a:t>
            </a:r>
          </a:p>
          <a:p>
            <a:pPr lvl="3"/>
            <a:r>
              <a:t>Body Level Four</a:t>
            </a:r>
          </a:p>
          <a:p>
            <a:pPr lvl="4"/>
            <a:r>
              <a:t>Body Level Five</a:t>
            </a:r>
          </a:p>
        </p:txBody>
      </p:sp>
      <p:sp>
        <p:nvSpPr>
          <p:cNvPr id="36" name="Rectangle 6"/>
          <p:cNvSpPr/>
          <p:nvPr/>
        </p:nvSpPr>
        <p:spPr>
          <a:xfrm>
            <a:off x="0" y="1524000"/>
            <a:ext cx="9144000" cy="1143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7" name="Rectangle 7"/>
          <p:cNvSpPr/>
          <p:nvPr/>
        </p:nvSpPr>
        <p:spPr>
          <a:xfrm>
            <a:off x="0" y="1600200"/>
            <a:ext cx="1295400" cy="9906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8" name="Rectangle 8"/>
          <p:cNvSpPr/>
          <p:nvPr/>
        </p:nvSpPr>
        <p:spPr>
          <a:xfrm>
            <a:off x="1371600" y="1600200"/>
            <a:ext cx="7772400" cy="9906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9" name="Title Text"/>
          <p:cNvSpPr txBox="1">
            <a:spLocks noGrp="1"/>
          </p:cNvSpPr>
          <p:nvPr>
            <p:ph type="title"/>
          </p:nvPr>
        </p:nvSpPr>
        <p:spPr>
          <a:xfrm>
            <a:off x="1371600" y="1600200"/>
            <a:ext cx="7620000" cy="990600"/>
          </a:xfrm>
          <a:prstGeom prst="rect">
            <a:avLst/>
          </a:prstGeom>
        </p:spPr>
        <p:txBody>
          <a:bodyPr/>
          <a:lstStyle>
            <a:lvl1pPr>
              <a:defRPr>
                <a:solidFill>
                  <a:srgbClr val="FFFFFF"/>
                </a:solidFill>
              </a:defRPr>
            </a:lvl1pPr>
          </a:lstStyle>
          <a:p>
            <a:r>
              <a:t>Title Text</a:t>
            </a:r>
          </a:p>
        </p:txBody>
      </p:sp>
      <p:sp>
        <p:nvSpPr>
          <p:cNvPr id="40" name="Slide Number"/>
          <p:cNvSpPr txBox="1">
            <a:spLocks noGrp="1"/>
          </p:cNvSpPr>
          <p:nvPr>
            <p:ph type="sldNum" sz="quarter" idx="2"/>
          </p:nvPr>
        </p:nvSpPr>
        <p:spPr>
          <a:xfrm>
            <a:off x="433853" y="1886268"/>
            <a:ext cx="427694" cy="434341"/>
          </a:xfrm>
          <a:prstGeom prst="rect">
            <a:avLst/>
          </a:prstGeom>
        </p:spPr>
        <p:txBody>
          <a:bodyPr>
            <a:spAutoFit/>
          </a:bodyPr>
          <a:lstStyle>
            <a:lvl1pPr>
              <a:defRPr sz="2400"/>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55D5DC-7F23-496A-A94A-4E7B6C6A02E9}"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2468886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55D5DC-7F23-496A-A94A-4E7B6C6A02E9}"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4037717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55D5DC-7F23-496A-A94A-4E7B6C6A02E9}"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419891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5D5DC-7F23-496A-A94A-4E7B6C6A02E9}"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1617428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55D5DC-7F23-496A-A94A-4E7B6C6A02E9}"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1331453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55D5DC-7F23-496A-A94A-4E7B6C6A02E9}"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419504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5D5DC-7F23-496A-A94A-4E7B6C6A02E9}"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3720331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5D5DC-7F23-496A-A94A-4E7B6C6A02E9}"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E81C5-03D6-40A0-98B0-485108FA62B2}" type="slidenum">
              <a:rPr lang="en-US" smtClean="0"/>
              <a:t>‹#›</a:t>
            </a:fld>
            <a:endParaRPr lang="en-US"/>
          </a:p>
        </p:txBody>
      </p:sp>
    </p:spTree>
    <p:extLst>
      <p:ext uri="{BB962C8B-B14F-4D97-AF65-F5344CB8AC3E}">
        <p14:creationId xmlns:p14="http://schemas.microsoft.com/office/powerpoint/2010/main" val="338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09600" y="228600"/>
            <a:ext cx="8153400" cy="990600"/>
          </a:xfrm>
          <a:prstGeom prst="rect">
            <a:avLst/>
          </a:prstGeom>
        </p:spPr>
        <p:txBody>
          <a:bodyPr/>
          <a:lstStyle/>
          <a:p>
            <a:r>
              <a:t>Title Text</a:t>
            </a:r>
          </a:p>
        </p:txBody>
      </p:sp>
      <p:sp>
        <p:nvSpPr>
          <p:cNvPr id="48" name="Body Level One…"/>
          <p:cNvSpPr txBox="1">
            <a:spLocks noGrp="1"/>
          </p:cNvSpPr>
          <p:nvPr>
            <p:ph type="body" sz="half" idx="1"/>
          </p:nvPr>
        </p:nvSpPr>
        <p:spPr>
          <a:xfrm>
            <a:off x="609600" y="1589567"/>
            <a:ext cx="3886200" cy="45720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xfrm>
            <a:off x="533400" y="273050"/>
            <a:ext cx="8153400" cy="869950"/>
          </a:xfrm>
          <a:prstGeom prst="rect">
            <a:avLst/>
          </a:prstGeom>
        </p:spPr>
        <p:txBody>
          <a:bodyPr/>
          <a:lstStyle/>
          <a:p>
            <a:r>
              <a:t>Title Text</a:t>
            </a:r>
          </a:p>
        </p:txBody>
      </p:sp>
      <p:sp>
        <p:nvSpPr>
          <p:cNvPr id="57" name="Body Level One…"/>
          <p:cNvSpPr txBox="1">
            <a:spLocks noGrp="1"/>
          </p:cNvSpPr>
          <p:nvPr>
            <p:ph type="body" sz="half" idx="1"/>
          </p:nvPr>
        </p:nvSpPr>
        <p:spPr>
          <a:xfrm>
            <a:off x="609600" y="2438400"/>
            <a:ext cx="3886200" cy="3581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Text Placeholder 15"/>
          <p:cNvSpPr>
            <a:spLocks noGrp="1"/>
          </p:cNvSpPr>
          <p:nvPr>
            <p:ph type="body" sz="quarter" idx="21"/>
          </p:nvPr>
        </p:nvSpPr>
        <p:spPr>
          <a:xfrm>
            <a:off x="609600" y="1752599"/>
            <a:ext cx="3886200" cy="640082"/>
          </a:xfrm>
          <a:prstGeom prst="rect">
            <a:avLst/>
          </a:prstGeom>
          <a:solidFill>
            <a:schemeClr val="accent2"/>
          </a:solidFill>
        </p:spPr>
        <p:txBody>
          <a:bodyPr anchor="ctr"/>
          <a:lstStyle/>
          <a:p>
            <a:pPr marL="0" indent="0">
              <a:buClrTx/>
              <a:buSzTx/>
              <a:buNone/>
              <a:defRPr sz="2000" b="1">
                <a:solidFill>
                  <a:srgbClr val="FFFFFF"/>
                </a:solidFill>
              </a:defRPr>
            </a:pPr>
            <a:endParaRPr/>
          </a:p>
        </p:txBody>
      </p:sp>
      <p:sp>
        <p:nvSpPr>
          <p:cNvPr id="59" name="Text Placeholder 14"/>
          <p:cNvSpPr>
            <a:spLocks noGrp="1"/>
          </p:cNvSpPr>
          <p:nvPr>
            <p:ph type="body" sz="quarter" idx="22"/>
          </p:nvPr>
        </p:nvSpPr>
        <p:spPr>
          <a:xfrm>
            <a:off x="4800600" y="1752599"/>
            <a:ext cx="3886200" cy="640082"/>
          </a:xfrm>
          <a:prstGeom prst="rect">
            <a:avLst/>
          </a:prstGeom>
          <a:solidFill>
            <a:schemeClr val="accent4"/>
          </a:solidFill>
        </p:spPr>
        <p:txBody>
          <a:bodyPr anchor="ctr"/>
          <a:lstStyle/>
          <a:p>
            <a:pPr marL="0" indent="0">
              <a:buClrTx/>
              <a:buSzTx/>
              <a:buNone/>
              <a:defRPr sz="2000" b="1">
                <a:solidFill>
                  <a:srgbClr val="FFFFFF"/>
                </a:solidFill>
              </a:defRPr>
            </a:pPr>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7" name="Title Text"/>
          <p:cNvSpPr txBox="1">
            <a:spLocks noGrp="1"/>
          </p:cNvSpPr>
          <p:nvPr>
            <p:ph type="title"/>
          </p:nvPr>
        </p:nvSpPr>
        <p:spPr>
          <a:xfrm>
            <a:off x="609600" y="228600"/>
            <a:ext cx="8153400" cy="990600"/>
          </a:xfrm>
          <a:prstGeom prst="rect">
            <a:avLst/>
          </a:prstGeom>
        </p:spPr>
        <p:txBody>
          <a:bodyPr/>
          <a:lstStyle/>
          <a:p>
            <a:r>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xfrm>
            <a:off x="120260" y="6297929"/>
            <a:ext cx="292880" cy="281941"/>
          </a:xfrm>
          <a:prstGeom prst="rect">
            <a:avLst/>
          </a:prstGeom>
        </p:spPr>
        <p:txBody>
          <a:bodyPr/>
          <a:lstStyle>
            <a:lvl1pPr>
              <a:defRPr>
                <a:solidFill>
                  <a:srgbClr val="775F55"/>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609600" y="273050"/>
            <a:ext cx="8077200" cy="869950"/>
          </a:xfrm>
          <a:prstGeom prst="rect">
            <a:avLst/>
          </a:prstGeom>
        </p:spPr>
        <p:txBody>
          <a:bodyPr/>
          <a:lstStyle/>
          <a:p>
            <a:r>
              <a:t>Title Text</a:t>
            </a:r>
          </a:p>
        </p:txBody>
      </p:sp>
      <p:sp>
        <p:nvSpPr>
          <p:cNvPr id="83" name="Body Level One…"/>
          <p:cNvSpPr txBox="1">
            <a:spLocks noGrp="1"/>
          </p:cNvSpPr>
          <p:nvPr>
            <p:ph type="body" sz="quarter" idx="1"/>
          </p:nvPr>
        </p:nvSpPr>
        <p:spPr>
          <a:xfrm>
            <a:off x="609600" y="1752600"/>
            <a:ext cx="1600200" cy="4343400"/>
          </a:xfrm>
          <a:prstGeom prst="rect">
            <a:avLst/>
          </a:prstGeom>
          <a:solidFill>
            <a:schemeClr val="accent2"/>
          </a:solidFill>
          <a:ln w="50800" cap="sq">
            <a:solidFill>
              <a:schemeClr val="accent2"/>
            </a:solidFill>
            <a:miter lim="800000"/>
          </a:ln>
        </p:spPr>
        <p:txBody>
          <a:bodyPr lIns="91439" tIns="91439" rIns="91439" bIns="91439"/>
          <a:lstStyle>
            <a:lvl1pPr marL="0" indent="0">
              <a:spcBef>
                <a:spcPts val="1000"/>
              </a:spcBef>
              <a:buClrTx/>
              <a:buSzTx/>
              <a:buNone/>
              <a:defRPr sz="1800">
                <a:solidFill>
                  <a:srgbClr val="FFFFFF"/>
                </a:solidFill>
              </a:defRPr>
            </a:lvl1pPr>
            <a:lvl2pPr marL="0" indent="365760">
              <a:spcBef>
                <a:spcPts val="1000"/>
              </a:spcBef>
              <a:buClrTx/>
              <a:buSzTx/>
              <a:buNone/>
              <a:defRPr sz="1800">
                <a:solidFill>
                  <a:srgbClr val="FFFFFF"/>
                </a:solidFill>
              </a:defRPr>
            </a:lvl2pPr>
            <a:lvl3pPr marL="0" indent="685800">
              <a:spcBef>
                <a:spcPts val="1000"/>
              </a:spcBef>
              <a:buClrTx/>
              <a:buSzTx/>
              <a:buNone/>
              <a:defRPr sz="1800">
                <a:solidFill>
                  <a:srgbClr val="FFFFFF"/>
                </a:solidFill>
              </a:defRPr>
            </a:lvl3pPr>
            <a:lvl4pPr marL="0" indent="1143000">
              <a:spcBef>
                <a:spcPts val="1000"/>
              </a:spcBef>
              <a:buClrTx/>
              <a:buSzTx/>
              <a:buNone/>
              <a:defRPr sz="1800">
                <a:solidFill>
                  <a:srgbClr val="FFFFFF"/>
                </a:solidFill>
              </a:defRPr>
            </a:lvl4pPr>
            <a:lvl5pPr marL="0" indent="1600200">
              <a:spcBef>
                <a:spcPts val="1000"/>
              </a:spcBef>
              <a:buClrTx/>
              <a:buSz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1" name="Body Level One…"/>
          <p:cNvSpPr txBox="1">
            <a:spLocks noGrp="1"/>
          </p:cNvSpPr>
          <p:nvPr>
            <p:ph type="body" sz="quarter" idx="1"/>
          </p:nvPr>
        </p:nvSpPr>
        <p:spPr>
          <a:xfrm>
            <a:off x="1600200" y="5486400"/>
            <a:ext cx="7315200" cy="685800"/>
          </a:xfrm>
          <a:prstGeom prst="rect">
            <a:avLst/>
          </a:prstGeom>
        </p:spPr>
        <p:txBody>
          <a:bodyPr/>
          <a:lstStyle>
            <a:lvl1pPr marL="0" indent="0">
              <a:buClrTx/>
              <a:buSzTx/>
              <a:buNone/>
              <a:defRPr sz="1700"/>
            </a:lvl1pPr>
            <a:lvl2pPr marL="0" indent="365760">
              <a:buClrTx/>
              <a:buSzTx/>
              <a:buNone/>
              <a:defRPr sz="1700"/>
            </a:lvl2pPr>
            <a:lvl3pPr marL="0" indent="685800">
              <a:buClrTx/>
              <a:buSzTx/>
              <a:buNone/>
              <a:defRPr sz="1700"/>
            </a:lvl3pPr>
            <a:lvl4pPr marL="0" indent="1143000">
              <a:buClrTx/>
              <a:buSzTx/>
              <a:buNone/>
              <a:defRPr sz="1700"/>
            </a:lvl4pPr>
            <a:lvl5pPr marL="0" indent="1600200">
              <a:buClrTx/>
              <a:buSzTx/>
              <a:buNone/>
              <a:defRPr sz="1700"/>
            </a:lvl5pPr>
          </a:lstStyle>
          <a:p>
            <a:r>
              <a:t>Body Level One</a:t>
            </a:r>
          </a:p>
          <a:p>
            <a:pPr lvl="1"/>
            <a:r>
              <a:t>Body Level Two</a:t>
            </a:r>
          </a:p>
          <a:p>
            <a:pPr lvl="2"/>
            <a:r>
              <a:t>Body Level Three</a:t>
            </a:r>
          </a:p>
          <a:p>
            <a:pPr lvl="3"/>
            <a:r>
              <a:t>Body Level Four</a:t>
            </a:r>
          </a:p>
          <a:p>
            <a:pPr lvl="4"/>
            <a:r>
              <a:t>Body Level Five</a:t>
            </a:r>
          </a:p>
        </p:txBody>
      </p:sp>
      <p:sp>
        <p:nvSpPr>
          <p:cNvPr id="92" name="Rectangle 7"/>
          <p:cNvSpPr/>
          <p:nvPr/>
        </p:nvSpPr>
        <p:spPr>
          <a:xfrm>
            <a:off x="-9145" y="4572000"/>
            <a:ext cx="9144001" cy="8869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93" name="Rectangle 8"/>
          <p:cNvSpPr/>
          <p:nvPr/>
        </p:nvSpPr>
        <p:spPr>
          <a:xfrm>
            <a:off x="-9145" y="4663440"/>
            <a:ext cx="1463042" cy="713233"/>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94" name="Rectangle 9"/>
          <p:cNvSpPr/>
          <p:nvPr/>
        </p:nvSpPr>
        <p:spPr>
          <a:xfrm>
            <a:off x="1545335" y="4654296"/>
            <a:ext cx="7598666" cy="713233"/>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95" name="Title Text"/>
          <p:cNvSpPr txBox="1">
            <a:spLocks noGrp="1"/>
          </p:cNvSpPr>
          <p:nvPr>
            <p:ph type="title"/>
          </p:nvPr>
        </p:nvSpPr>
        <p:spPr>
          <a:xfrm>
            <a:off x="1600200" y="4648200"/>
            <a:ext cx="7315200" cy="685800"/>
          </a:xfrm>
          <a:prstGeom prst="rect">
            <a:avLst/>
          </a:prstGeom>
        </p:spPr>
        <p:txBody>
          <a:bodyPr/>
          <a:lstStyle>
            <a:lvl1pPr>
              <a:defRPr sz="2800">
                <a:solidFill>
                  <a:srgbClr val="FFFFFF"/>
                </a:solidFill>
              </a:defRPr>
            </a:lvl1pPr>
          </a:lstStyle>
          <a:p>
            <a:r>
              <a:t>Title Text</a:t>
            </a:r>
          </a:p>
        </p:txBody>
      </p:sp>
      <p:sp>
        <p:nvSpPr>
          <p:cNvPr id="96" name="Rectangle 10"/>
          <p:cNvSpPr/>
          <p:nvPr/>
        </p:nvSpPr>
        <p:spPr>
          <a:xfrm>
            <a:off x="1447799" y="0"/>
            <a:ext cx="100586" cy="6867143"/>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97" name="Picture Placeholder 2"/>
          <p:cNvSpPr>
            <a:spLocks noGrp="1"/>
          </p:cNvSpPr>
          <p:nvPr>
            <p:ph type="pic" idx="21"/>
          </p:nvPr>
        </p:nvSpPr>
        <p:spPr>
          <a:xfrm>
            <a:off x="1560575" y="0"/>
            <a:ext cx="7583425" cy="4568953"/>
          </a:xfrm>
          <a:prstGeom prst="rect">
            <a:avLst/>
          </a:prstGeom>
        </p:spPr>
        <p:txBody>
          <a:bodyPr lIns="91439" rIns="91439">
            <a:noAutofit/>
          </a:bodyPr>
          <a:lstStyle/>
          <a:p>
            <a:endParaRPr/>
          </a:p>
        </p:txBody>
      </p:sp>
      <p:sp>
        <p:nvSpPr>
          <p:cNvPr id="98" name="Slide Number"/>
          <p:cNvSpPr txBox="1">
            <a:spLocks noGrp="1"/>
          </p:cNvSpPr>
          <p:nvPr>
            <p:ph type="sldNum" sz="quarter" idx="2"/>
          </p:nvPr>
        </p:nvSpPr>
        <p:spPr>
          <a:xfrm>
            <a:off x="483091" y="4756467"/>
            <a:ext cx="481618" cy="485141"/>
          </a:xfrm>
          <a:prstGeom prst="rect">
            <a:avLst/>
          </a:prstGeom>
        </p:spPr>
        <p:txBody>
          <a:bodyPr/>
          <a:lstStyle>
            <a:lvl1pPr>
              <a:defRPr sz="28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4"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5" name="Title Text"/>
          <p:cNvSpPr txBox="1">
            <a:spLocks noGrp="1"/>
          </p:cNvSpPr>
          <p:nvPr>
            <p:ph type="title"/>
          </p:nvPr>
        </p:nvSpPr>
        <p:spPr>
          <a:xfrm>
            <a:off x="612648" y="228600"/>
            <a:ext cx="8153401" cy="9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6" name="Body Level One…"/>
          <p:cNvSpPr txBox="1">
            <a:spLocks noGrp="1"/>
          </p:cNvSpPr>
          <p:nvPr>
            <p:ph type="body" idx="1"/>
          </p:nvPr>
        </p:nvSpPr>
        <p:spPr>
          <a:xfrm>
            <a:off x="612648" y="1600200"/>
            <a:ext cx="8153401" cy="4495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20260" y="1253489"/>
            <a:ext cx="292880" cy="281941"/>
          </a:xfrm>
          <a:prstGeom prst="rect">
            <a:avLst/>
          </a:prstGeom>
          <a:ln w="12700">
            <a:miter lim="400000"/>
          </a:ln>
        </p:spPr>
        <p:txBody>
          <a:bodyPr wrap="none" lIns="45719" rIns="45719" anchor="ctr">
            <a:normAutofit/>
          </a:bodyPr>
          <a:lstStyle>
            <a:lvl1pPr algn="ctr">
              <a:defRPr sz="1400" b="1">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2" r:id="rId23"/>
    <p:sldLayoutId id="2147483673" r:id="rId24"/>
    <p:sldLayoutId id="2147483674" r:id="rId25"/>
    <p:sldLayoutId id="2147483675" r:id="rId26"/>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775F55"/>
          </a:solidFill>
          <a:uFillTx/>
          <a:latin typeface="Tw Cen MT"/>
          <a:ea typeface="Tw Cen MT"/>
          <a:cs typeface="Tw Cen MT"/>
          <a:sym typeface="Tw Cen MT"/>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775F55"/>
          </a:solidFill>
          <a:uFillTx/>
          <a:latin typeface="Tw Cen MT"/>
          <a:ea typeface="Tw Cen MT"/>
          <a:cs typeface="Tw Cen MT"/>
          <a:sym typeface="Tw Cen MT"/>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775F55"/>
          </a:solidFill>
          <a:uFillTx/>
          <a:latin typeface="Tw Cen MT"/>
          <a:ea typeface="Tw Cen MT"/>
          <a:cs typeface="Tw Cen MT"/>
          <a:sym typeface="Tw Cen MT"/>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775F55"/>
          </a:solidFill>
          <a:uFillTx/>
          <a:latin typeface="Tw Cen MT"/>
          <a:ea typeface="Tw Cen MT"/>
          <a:cs typeface="Tw Cen MT"/>
          <a:sym typeface="Tw Cen MT"/>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775F55"/>
          </a:solidFill>
          <a:uFillTx/>
          <a:latin typeface="Tw Cen MT"/>
          <a:ea typeface="Tw Cen MT"/>
          <a:cs typeface="Tw Cen MT"/>
          <a:sym typeface="Tw Cen MT"/>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775F55"/>
          </a:solidFill>
          <a:uFillTx/>
          <a:latin typeface="Tw Cen MT"/>
          <a:ea typeface="Tw Cen MT"/>
          <a:cs typeface="Tw Cen MT"/>
          <a:sym typeface="Tw Cen MT"/>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775F55"/>
          </a:solidFill>
          <a:uFillTx/>
          <a:latin typeface="Tw Cen MT"/>
          <a:ea typeface="Tw Cen MT"/>
          <a:cs typeface="Tw Cen MT"/>
          <a:sym typeface="Tw Cen MT"/>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775F55"/>
          </a:solidFill>
          <a:uFillTx/>
          <a:latin typeface="Tw Cen MT"/>
          <a:ea typeface="Tw Cen MT"/>
          <a:cs typeface="Tw Cen MT"/>
          <a:sym typeface="Tw Cen MT"/>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775F55"/>
          </a:solidFill>
          <a:uFillTx/>
          <a:latin typeface="Tw Cen MT"/>
          <a:ea typeface="Tw Cen MT"/>
          <a:cs typeface="Tw Cen MT"/>
          <a:sym typeface="Tw Cen MT"/>
        </a:defRPr>
      </a:lvl9pPr>
    </p:titleStyle>
    <p:bodyStyle>
      <a:lvl1pPr marL="320040" marR="0" indent="-320040" algn="l" defTabSz="914400" rtl="0" latinLnBrk="0">
        <a:lnSpc>
          <a:spcPct val="100000"/>
        </a:lnSpc>
        <a:spcBef>
          <a:spcPts val="700"/>
        </a:spcBef>
        <a:spcAft>
          <a:spcPts val="0"/>
        </a:spcAft>
        <a:buClr>
          <a:schemeClr val="accent2"/>
        </a:buClr>
        <a:buSzPct val="60000"/>
        <a:buFontTx/>
        <a:buChar char="◻"/>
        <a:tabLst/>
        <a:defRPr sz="2900" b="0" i="0" u="none" strike="noStrike" cap="none" spc="0" baseline="0">
          <a:solidFill>
            <a:srgbClr val="000000"/>
          </a:solidFill>
          <a:uFillTx/>
          <a:latin typeface="Tw Cen MT"/>
          <a:ea typeface="Tw Cen MT"/>
          <a:cs typeface="Tw Cen MT"/>
          <a:sym typeface="Tw Cen MT"/>
        </a:defRPr>
      </a:lvl1pPr>
      <a:lvl2pPr marL="671732" marR="0" indent="-305972" algn="l" defTabSz="914400" rtl="0" latinLnBrk="0">
        <a:lnSpc>
          <a:spcPct val="100000"/>
        </a:lnSpc>
        <a:spcBef>
          <a:spcPts val="700"/>
        </a:spcBef>
        <a:spcAft>
          <a:spcPts val="0"/>
        </a:spcAft>
        <a:buClr>
          <a:schemeClr val="accent2"/>
        </a:buClr>
        <a:buSzPct val="70000"/>
        <a:buFontTx/>
        <a:buChar char=""/>
        <a:tabLst/>
        <a:defRPr sz="2900" b="0" i="0" u="none" strike="noStrike" cap="none" spc="0" baseline="0">
          <a:solidFill>
            <a:srgbClr val="000000"/>
          </a:solidFill>
          <a:uFillTx/>
          <a:latin typeface="Tw Cen MT"/>
          <a:ea typeface="Tw Cen MT"/>
          <a:cs typeface="Tw Cen MT"/>
          <a:sym typeface="Tw Cen MT"/>
        </a:defRPr>
      </a:lvl2pPr>
      <a:lvl3pPr marL="974034" marR="0" indent="-288234" algn="l" defTabSz="914400" rtl="0" latinLnBrk="0">
        <a:lnSpc>
          <a:spcPct val="100000"/>
        </a:lnSpc>
        <a:spcBef>
          <a:spcPts val="700"/>
        </a:spcBef>
        <a:spcAft>
          <a:spcPts val="0"/>
        </a:spcAft>
        <a:buClr>
          <a:schemeClr val="accent2"/>
        </a:buClr>
        <a:buSzPct val="75000"/>
        <a:buFontTx/>
        <a:buChar char="■"/>
        <a:tabLst/>
        <a:defRPr sz="2900" b="0" i="0" u="none" strike="noStrike" cap="none" spc="0" baseline="0">
          <a:solidFill>
            <a:srgbClr val="000000"/>
          </a:solidFill>
          <a:uFillTx/>
          <a:latin typeface="Tw Cen MT"/>
          <a:ea typeface="Tw Cen MT"/>
          <a:cs typeface="Tw Cen MT"/>
          <a:sym typeface="Tw Cen MT"/>
        </a:defRPr>
      </a:lvl3pPr>
      <a:lvl4pPr marL="1474469" marR="0" indent="-331469" algn="l" defTabSz="914400" rtl="0" latinLnBrk="0">
        <a:lnSpc>
          <a:spcPct val="100000"/>
        </a:lnSpc>
        <a:spcBef>
          <a:spcPts val="700"/>
        </a:spcBef>
        <a:spcAft>
          <a:spcPts val="0"/>
        </a:spcAft>
        <a:buClr>
          <a:schemeClr val="accent2"/>
        </a:buClr>
        <a:buSzPct val="75000"/>
        <a:buFontTx/>
        <a:buChar char="■"/>
        <a:tabLst/>
        <a:defRPr sz="2900" b="0" i="0" u="none" strike="noStrike" cap="none" spc="0" baseline="0">
          <a:solidFill>
            <a:srgbClr val="000000"/>
          </a:solidFill>
          <a:uFillTx/>
          <a:latin typeface="Tw Cen MT"/>
          <a:ea typeface="Tw Cen MT"/>
          <a:cs typeface="Tw Cen MT"/>
          <a:sym typeface="Tw Cen MT"/>
        </a:defRPr>
      </a:lvl4pPr>
      <a:lvl5pPr marL="1931670" marR="0" indent="-331470" algn="l" defTabSz="914400" rtl="0" latinLnBrk="0">
        <a:lnSpc>
          <a:spcPct val="100000"/>
        </a:lnSpc>
        <a:spcBef>
          <a:spcPts val="700"/>
        </a:spcBef>
        <a:spcAft>
          <a:spcPts val="0"/>
        </a:spcAft>
        <a:buClr>
          <a:schemeClr val="accent2"/>
        </a:buClr>
        <a:buSzPct val="65000"/>
        <a:buFontTx/>
        <a:buChar char="■"/>
        <a:tabLst/>
        <a:defRPr sz="2900" b="0" i="0" u="none" strike="noStrike" cap="none" spc="0" baseline="0">
          <a:solidFill>
            <a:srgbClr val="000000"/>
          </a:solidFill>
          <a:uFillTx/>
          <a:latin typeface="Tw Cen MT"/>
          <a:ea typeface="Tw Cen MT"/>
          <a:cs typeface="Tw Cen MT"/>
          <a:sym typeface="Tw Cen MT"/>
        </a:defRPr>
      </a:lvl5pPr>
      <a:lvl6pPr marL="2242820" marR="0" indent="-368300" algn="l" defTabSz="914400" rtl="0" latinLnBrk="0">
        <a:lnSpc>
          <a:spcPct val="100000"/>
        </a:lnSpc>
        <a:spcBef>
          <a:spcPts val="700"/>
        </a:spcBef>
        <a:spcAft>
          <a:spcPts val="0"/>
        </a:spcAft>
        <a:buClr>
          <a:schemeClr val="accent2"/>
        </a:buClr>
        <a:buSzPct val="100000"/>
        <a:buFontTx/>
        <a:buChar char="▪"/>
        <a:tabLst/>
        <a:defRPr sz="2900" b="0" i="0" u="none" strike="noStrike" cap="none" spc="0" baseline="0">
          <a:solidFill>
            <a:srgbClr val="000000"/>
          </a:solidFill>
          <a:uFillTx/>
          <a:latin typeface="Tw Cen MT"/>
          <a:ea typeface="Tw Cen MT"/>
          <a:cs typeface="Tw Cen MT"/>
          <a:sym typeface="Tw Cen MT"/>
        </a:defRPr>
      </a:lvl6pPr>
      <a:lvl7pPr marL="2517139" marR="0" indent="-368300" algn="l" defTabSz="914400" rtl="0" latinLnBrk="0">
        <a:lnSpc>
          <a:spcPct val="100000"/>
        </a:lnSpc>
        <a:spcBef>
          <a:spcPts val="700"/>
        </a:spcBef>
        <a:spcAft>
          <a:spcPts val="0"/>
        </a:spcAft>
        <a:buClr>
          <a:schemeClr val="accent2"/>
        </a:buClr>
        <a:buSzPct val="100000"/>
        <a:buFontTx/>
        <a:buChar char="▪"/>
        <a:tabLst/>
        <a:defRPr sz="2900" b="0" i="0" u="none" strike="noStrike" cap="none" spc="0" baseline="0">
          <a:solidFill>
            <a:srgbClr val="000000"/>
          </a:solidFill>
          <a:uFillTx/>
          <a:latin typeface="Tw Cen MT"/>
          <a:ea typeface="Tw Cen MT"/>
          <a:cs typeface="Tw Cen MT"/>
          <a:sym typeface="Tw Cen MT"/>
        </a:defRPr>
      </a:lvl7pPr>
      <a:lvl8pPr marL="2791460" marR="0" indent="-368300" algn="l" defTabSz="914400" rtl="0" latinLnBrk="0">
        <a:lnSpc>
          <a:spcPct val="100000"/>
        </a:lnSpc>
        <a:spcBef>
          <a:spcPts val="700"/>
        </a:spcBef>
        <a:spcAft>
          <a:spcPts val="0"/>
        </a:spcAft>
        <a:buClr>
          <a:schemeClr val="accent2"/>
        </a:buClr>
        <a:buSzPct val="100000"/>
        <a:buFontTx/>
        <a:buChar char="▪"/>
        <a:tabLst/>
        <a:defRPr sz="2900" b="0" i="0" u="none" strike="noStrike" cap="none" spc="0" baseline="0">
          <a:solidFill>
            <a:srgbClr val="000000"/>
          </a:solidFill>
          <a:uFillTx/>
          <a:latin typeface="Tw Cen MT"/>
          <a:ea typeface="Tw Cen MT"/>
          <a:cs typeface="Tw Cen MT"/>
          <a:sym typeface="Tw Cen MT"/>
        </a:defRPr>
      </a:lvl8pPr>
      <a:lvl9pPr marL="3065779" marR="0" indent="-368300" algn="l" defTabSz="914400" rtl="0" latinLnBrk="0">
        <a:lnSpc>
          <a:spcPct val="100000"/>
        </a:lnSpc>
        <a:spcBef>
          <a:spcPts val="700"/>
        </a:spcBef>
        <a:spcAft>
          <a:spcPts val="0"/>
        </a:spcAft>
        <a:buClr>
          <a:schemeClr val="accent2"/>
        </a:buClr>
        <a:buSzPct val="100000"/>
        <a:buFontTx/>
        <a:buChar char="▪"/>
        <a:tabLst/>
        <a:defRPr sz="2900" b="0" i="0" u="none" strike="noStrike" cap="none" spc="0" baseline="0">
          <a:solidFill>
            <a:srgbClr val="000000"/>
          </a:solidFill>
          <a:uFillTx/>
          <a:latin typeface="Tw Cen MT"/>
          <a:ea typeface="Tw Cen MT"/>
          <a:cs typeface="Tw Cen MT"/>
          <a:sym typeface="Tw Cen MT"/>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w Cen MT"/>
        </a:defRPr>
      </a:lvl1pPr>
      <a:lvl2pPr marL="0" marR="0" indent="4572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w Cen MT"/>
        </a:defRPr>
      </a:lvl2pPr>
      <a:lvl3pPr marL="0" marR="0" indent="9144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w Cen MT"/>
        </a:defRPr>
      </a:lvl3pPr>
      <a:lvl4pPr marL="0" marR="0" indent="13716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w Cen MT"/>
        </a:defRPr>
      </a:lvl4pPr>
      <a:lvl5pPr marL="0" marR="0" indent="18288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w Cen MT"/>
        </a:defRPr>
      </a:lvl5pPr>
      <a:lvl6pPr marL="0" marR="0" indent="22860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w Cen MT"/>
        </a:defRPr>
      </a:lvl6pPr>
      <a:lvl7pPr marL="0" marR="0" indent="27432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w Cen MT"/>
        </a:defRPr>
      </a:lvl7pPr>
      <a:lvl8pPr marL="0" marR="0" indent="32004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w Cen MT"/>
        </a:defRPr>
      </a:lvl8pPr>
      <a:lvl9pPr marL="0" marR="0" indent="36576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w Cen M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28"/>
            <a:ext cx="9144574" cy="6857572"/>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55D5DC-7F23-496A-A94A-4E7B6C6A02E9}" type="datetimeFigureOut">
              <a:rPr lang="en-US" smtClean="0"/>
              <a:t>8/17/2023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BE81C5-03D6-40A0-98B0-485108FA62B2}" type="slidenum">
              <a:rPr lang="en-US" smtClean="0"/>
              <a:t>‹#›</a:t>
            </a:fld>
            <a:endParaRPr lang="en-US"/>
          </a:p>
        </p:txBody>
      </p:sp>
    </p:spTree>
    <p:extLst>
      <p:ext uri="{BB962C8B-B14F-4D97-AF65-F5344CB8AC3E}">
        <p14:creationId xmlns:p14="http://schemas.microsoft.com/office/powerpoint/2010/main" val="34481617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uthealth.zoom.us/j/9128583556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hyperlink" Target="https://go.uth.edu/AME-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DE73F3-0BBF-4837-A0E6-966160AC1AF3}"/>
              </a:ext>
            </a:extLst>
          </p:cNvPr>
          <p:cNvSpPr txBox="1"/>
          <p:nvPr/>
        </p:nvSpPr>
        <p:spPr>
          <a:xfrm>
            <a:off x="1790383" y="887976"/>
            <a:ext cx="6886280" cy="553998"/>
          </a:xfrm>
          <a:prstGeom prst="rect">
            <a:avLst/>
          </a:prstGeom>
          <a:noFill/>
        </p:spPr>
        <p:txBody>
          <a:bodyPr wrap="square" rtlCol="0">
            <a:spAutoFit/>
          </a:bodyPr>
          <a:lstStyle/>
          <a:p>
            <a:pPr algn="ctr" defTabSz="685800" hangingPunct="1"/>
            <a:r>
              <a:rPr lang="en-US" altLang="en-US" sz="3000" kern="1200" dirty="0">
                <a:solidFill>
                  <a:prstClr val="white"/>
                </a:solidFill>
                <a:latin typeface="AGaramond" pitchFamily="18" charset="0"/>
                <a:ea typeface="+mn-ea"/>
                <a:cs typeface="+mn-cs"/>
              </a:rPr>
              <a:t>ATTENTION:  All Interested Faculty</a:t>
            </a:r>
            <a:endParaRPr lang="en-US" sz="3000" kern="1200" dirty="0">
              <a:solidFill>
                <a:prstClr val="black"/>
              </a:solidFill>
              <a:latin typeface="Calibri" panose="020F0502020204030204"/>
              <a:ea typeface="+mn-ea"/>
              <a:cs typeface="+mn-cs"/>
            </a:endParaRPr>
          </a:p>
        </p:txBody>
      </p:sp>
      <p:sp>
        <p:nvSpPr>
          <p:cNvPr id="9" name="TextBox 8">
            <a:extLst>
              <a:ext uri="{FF2B5EF4-FFF2-40B4-BE49-F238E27FC236}">
                <a16:creationId xmlns:a16="http://schemas.microsoft.com/office/drawing/2014/main" id="{6C2428AC-A594-49D4-866F-10084826764E}"/>
              </a:ext>
            </a:extLst>
          </p:cNvPr>
          <p:cNvSpPr txBox="1"/>
          <p:nvPr/>
        </p:nvSpPr>
        <p:spPr>
          <a:xfrm>
            <a:off x="2291650" y="4399129"/>
            <a:ext cx="5457185" cy="854080"/>
          </a:xfrm>
          <a:prstGeom prst="rect">
            <a:avLst/>
          </a:prstGeom>
          <a:noFill/>
        </p:spPr>
        <p:txBody>
          <a:bodyPr wrap="square" rtlCol="0">
            <a:spAutoFit/>
          </a:bodyPr>
          <a:lstStyle/>
          <a:p>
            <a:pPr algn="ctr" defTabSz="685800" hangingPunct="1">
              <a:defRPr/>
            </a:pPr>
            <a:r>
              <a:rPr lang="en-US" kern="1200" dirty="0">
                <a:solidFill>
                  <a:prstClr val="white"/>
                </a:solidFill>
                <a:latin typeface="Calibri" panose="020F0502020204030204"/>
                <a:ea typeface="Calibri" panose="020F0502020204030204" pitchFamily="34" charset="0"/>
                <a:cs typeface="Times New Roman" panose="02020603050405020304" pitchFamily="18" charset="0"/>
              </a:rPr>
              <a:t>For more information, call the Office of Educational Programs at 500-5140, or visit the website at </a:t>
            </a:r>
          </a:p>
          <a:p>
            <a:pPr algn="ctr" defTabSz="685800" hangingPunct="1">
              <a:defRPr/>
            </a:pPr>
            <a:r>
              <a:rPr lang="en-US" sz="1350" kern="1200" dirty="0">
                <a:solidFill>
                  <a:prstClr val="white"/>
                </a:solidFill>
                <a:latin typeface="Calibri" panose="020F0502020204030204"/>
                <a:ea typeface="Calibri" panose="020F0502020204030204" pitchFamily="34" charset="0"/>
                <a:cs typeface="Times New Roman" panose="02020603050405020304" pitchFamily="18" charset="0"/>
              </a:rPr>
              <a:t>https://med.uth.edu/oep/academy-of-master-educators-2/membership/</a:t>
            </a:r>
            <a:endParaRPr lang="en-US" sz="1350" u="sng" kern="1200" dirty="0">
              <a:solidFill>
                <a:prstClr val="white"/>
              </a:solidFill>
              <a:uFill>
                <a:solidFill>
                  <a:prstClr val="white"/>
                </a:solidFill>
              </a:uFill>
              <a:latin typeface="Calibri" panose="020F0502020204030204"/>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369F17B-8AF8-4036-A2CA-A1055758735A}"/>
              </a:ext>
            </a:extLst>
          </p:cNvPr>
          <p:cNvPicPr>
            <a:picLocks noChangeAspect="1"/>
          </p:cNvPicPr>
          <p:nvPr/>
        </p:nvPicPr>
        <p:blipFill>
          <a:blip r:embed="rId2"/>
          <a:stretch>
            <a:fillRect/>
          </a:stretch>
        </p:blipFill>
        <p:spPr>
          <a:xfrm>
            <a:off x="321953" y="3656647"/>
            <a:ext cx="1001092" cy="1251365"/>
          </a:xfrm>
          <a:prstGeom prst="round2DiagRect">
            <a:avLst>
              <a:gd name="adj1" fmla="val 16667"/>
              <a:gd name="adj2" fmla="val 0"/>
            </a:avLst>
          </a:prstGeom>
          <a:ln w="28575" cap="sq">
            <a:solidFill>
              <a:srgbClr val="CC521D"/>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CB57C2F4-6DAF-4BF2-AB9C-FF404632C62F}"/>
              </a:ext>
            </a:extLst>
          </p:cNvPr>
          <p:cNvPicPr>
            <a:picLocks noChangeAspect="1"/>
          </p:cNvPicPr>
          <p:nvPr/>
        </p:nvPicPr>
        <p:blipFill>
          <a:blip r:embed="rId3"/>
          <a:stretch>
            <a:fillRect/>
          </a:stretch>
        </p:blipFill>
        <p:spPr>
          <a:xfrm>
            <a:off x="321953" y="1933657"/>
            <a:ext cx="1001092" cy="1251365"/>
          </a:xfrm>
          <a:prstGeom prst="round2DiagRect">
            <a:avLst>
              <a:gd name="adj1" fmla="val 16667"/>
              <a:gd name="adj2" fmla="val 0"/>
            </a:avLst>
          </a:prstGeom>
          <a:ln w="28575" cap="sq">
            <a:solidFill>
              <a:srgbClr val="CC521D"/>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BAF8C118-B639-4E01-AD0A-ED2EB6F2E7BF}"/>
              </a:ext>
            </a:extLst>
          </p:cNvPr>
          <p:cNvSpPr txBox="1"/>
          <p:nvPr/>
        </p:nvSpPr>
        <p:spPr>
          <a:xfrm>
            <a:off x="263835" y="3189475"/>
            <a:ext cx="1460432" cy="415498"/>
          </a:xfrm>
          <a:prstGeom prst="rect">
            <a:avLst/>
          </a:prstGeom>
          <a:noFill/>
        </p:spPr>
        <p:txBody>
          <a:bodyPr wrap="square" rtlCol="0">
            <a:spAutoFit/>
          </a:bodyPr>
          <a:lstStyle/>
          <a:p>
            <a:pPr defTabSz="685800" hangingPunct="1"/>
            <a:r>
              <a:rPr lang="en-US" sz="1050" kern="1200" dirty="0">
                <a:solidFill>
                  <a:prstClr val="white"/>
                </a:solidFill>
                <a:latin typeface="Calibri" panose="020F0502020204030204"/>
                <a:ea typeface="+mn-ea"/>
                <a:cs typeface="+mn-cs"/>
              </a:rPr>
              <a:t>Dr. John   </a:t>
            </a:r>
          </a:p>
          <a:p>
            <a:pPr defTabSz="685800" hangingPunct="1"/>
            <a:r>
              <a:rPr lang="en-US" sz="1050" kern="1200" dirty="0">
                <a:solidFill>
                  <a:prstClr val="white"/>
                </a:solidFill>
                <a:latin typeface="Calibri" panose="020F0502020204030204"/>
                <a:ea typeface="+mn-ea"/>
                <a:cs typeface="+mn-cs"/>
              </a:rPr>
              <a:t>Chairman, AME</a:t>
            </a:r>
          </a:p>
        </p:txBody>
      </p:sp>
      <p:sp>
        <p:nvSpPr>
          <p:cNvPr id="7" name="TextBox 6">
            <a:extLst>
              <a:ext uri="{FF2B5EF4-FFF2-40B4-BE49-F238E27FC236}">
                <a16:creationId xmlns:a16="http://schemas.microsoft.com/office/drawing/2014/main" id="{86D35AB7-B7E4-4095-85C4-4D9D9BB7A560}"/>
              </a:ext>
            </a:extLst>
          </p:cNvPr>
          <p:cNvSpPr txBox="1"/>
          <p:nvPr/>
        </p:nvSpPr>
        <p:spPr>
          <a:xfrm>
            <a:off x="263835" y="4914449"/>
            <a:ext cx="2310850" cy="415498"/>
          </a:xfrm>
          <a:prstGeom prst="rect">
            <a:avLst/>
          </a:prstGeom>
          <a:noFill/>
        </p:spPr>
        <p:txBody>
          <a:bodyPr wrap="square" rtlCol="0">
            <a:spAutoFit/>
          </a:bodyPr>
          <a:lstStyle/>
          <a:p>
            <a:pPr defTabSz="685800" hangingPunct="1"/>
            <a:r>
              <a:rPr lang="en-US" sz="1050" kern="1200" dirty="0">
                <a:solidFill>
                  <a:prstClr val="white"/>
                </a:solidFill>
                <a:latin typeface="Calibri" panose="020F0502020204030204"/>
                <a:ea typeface="+mn-ea"/>
                <a:cs typeface="+mn-cs"/>
              </a:rPr>
              <a:t>Dr. Pamela Berens</a:t>
            </a:r>
          </a:p>
          <a:p>
            <a:pPr defTabSz="685800" hangingPunct="1"/>
            <a:r>
              <a:rPr lang="en-US" sz="1050" kern="1200" dirty="0">
                <a:solidFill>
                  <a:prstClr val="white"/>
                </a:solidFill>
                <a:latin typeface="Calibri" panose="020F0502020204030204"/>
                <a:ea typeface="+mn-ea"/>
                <a:cs typeface="+mn-cs"/>
              </a:rPr>
              <a:t>Chair, AME Membership Committee</a:t>
            </a:r>
          </a:p>
        </p:txBody>
      </p:sp>
      <p:sp>
        <p:nvSpPr>
          <p:cNvPr id="8" name="TextBox 7"/>
          <p:cNvSpPr txBox="1"/>
          <p:nvPr/>
        </p:nvSpPr>
        <p:spPr>
          <a:xfrm>
            <a:off x="2351356" y="1363725"/>
            <a:ext cx="5764335" cy="507831"/>
          </a:xfrm>
          <a:prstGeom prst="rect">
            <a:avLst/>
          </a:prstGeom>
          <a:noFill/>
        </p:spPr>
        <p:txBody>
          <a:bodyPr wrap="none" rtlCol="0">
            <a:spAutoFit/>
          </a:bodyPr>
          <a:lstStyle/>
          <a:p>
            <a:pPr algn="ctr" defTabSz="685800" hangingPunct="1">
              <a:defRPr/>
            </a:pPr>
            <a:r>
              <a:rPr lang="en-US" sz="1350" b="1" i="1" kern="1200" dirty="0">
                <a:solidFill>
                  <a:srgbClr val="DDDDDD"/>
                </a:solidFill>
                <a:latin typeface="Calibri" panose="020F0502020204030204"/>
                <a:ea typeface="Calibri" panose="020F0502020204030204" pitchFamily="34" charset="0"/>
                <a:cs typeface="Times New Roman" panose="02020603050405020304" pitchFamily="18" charset="0"/>
              </a:rPr>
              <a:t>McGovern Medical School at UTHealth Houston Academy of Master Educators</a:t>
            </a:r>
          </a:p>
          <a:p>
            <a:pPr algn="ctr" defTabSz="685800" hangingPunct="1">
              <a:defRPr/>
            </a:pPr>
            <a:r>
              <a:rPr lang="en-US" sz="1350" b="1" i="1" kern="1200" dirty="0">
                <a:solidFill>
                  <a:srgbClr val="DDDDDD"/>
                </a:solidFill>
                <a:latin typeface="Calibri" panose="020F0502020204030204"/>
                <a:ea typeface="Calibri" panose="020F0502020204030204" pitchFamily="34" charset="0"/>
                <a:cs typeface="Times New Roman" panose="02020603050405020304" pitchFamily="18" charset="0"/>
              </a:rPr>
              <a:t>and the Office of Educational Programs</a:t>
            </a:r>
            <a:endParaRPr lang="en-US" sz="1350" kern="1200" dirty="0">
              <a:solidFill>
                <a:srgbClr val="DDDDDD"/>
              </a:solidFill>
              <a:latin typeface="Calibri" panose="020F0502020204030204"/>
              <a:ea typeface="+mn-ea"/>
              <a:cs typeface="+mn-cs"/>
            </a:endParaRPr>
          </a:p>
        </p:txBody>
      </p:sp>
      <p:sp>
        <p:nvSpPr>
          <p:cNvPr id="10" name="TextBox 9"/>
          <p:cNvSpPr txBox="1"/>
          <p:nvPr/>
        </p:nvSpPr>
        <p:spPr>
          <a:xfrm>
            <a:off x="1763559" y="1851037"/>
            <a:ext cx="6980181" cy="553998"/>
          </a:xfrm>
          <a:prstGeom prst="rect">
            <a:avLst/>
          </a:prstGeom>
          <a:noFill/>
          <a:effectLst>
            <a:outerShdw blurRad="50800" dist="38100" dir="2700000" algn="tl" rotWithShape="0">
              <a:prstClr val="black">
                <a:alpha val="40000"/>
              </a:prstClr>
            </a:outerShdw>
          </a:effectLst>
        </p:spPr>
        <p:txBody>
          <a:bodyPr wrap="none" rtlCol="0">
            <a:spAutoFit/>
          </a:bodyPr>
          <a:lstStyle/>
          <a:p>
            <a:pPr defTabSz="685800" hangingPunct="1"/>
            <a:r>
              <a:rPr lang="en-US" sz="3000" b="1" kern="1200" dirty="0">
                <a:ln w="3175">
                  <a:solidFill>
                    <a:srgbClr val="CC521D"/>
                  </a:solidFill>
                  <a:prstDash val="solid"/>
                </a:ln>
                <a:solidFill>
                  <a:srgbClr val="CC521D"/>
                </a:solidFill>
                <a:effectLst>
                  <a:outerShdw blurRad="50800" dist="38100" dir="2700000" algn="tl" rotWithShape="0">
                    <a:prstClr val="black">
                      <a:alpha val="40000"/>
                    </a:prstClr>
                  </a:outerShdw>
                </a:effectLst>
                <a:latin typeface="Calibri" panose="020F0502020204030204"/>
                <a:ea typeface="Calibri" panose="020F0502020204030204" pitchFamily="34" charset="0"/>
                <a:cs typeface="Times New Roman" panose="02020603050405020304" pitchFamily="18" charset="0"/>
              </a:rPr>
              <a:t>Academy of Master Educators Open House</a:t>
            </a:r>
            <a:endParaRPr lang="en-US" sz="3000" b="1" kern="1200" dirty="0">
              <a:ln w="3175">
                <a:solidFill>
                  <a:srgbClr val="CC521D"/>
                </a:solidFill>
                <a:prstDash val="solid"/>
              </a:ln>
              <a:solidFill>
                <a:srgbClr val="CC521D"/>
              </a:solidFill>
              <a:effectLst>
                <a:outerShdw blurRad="50800" dist="38100" dir="2700000" algn="tl" rotWithShape="0">
                  <a:prstClr val="black">
                    <a:alpha val="40000"/>
                  </a:prstClr>
                </a:outerShdw>
              </a:effectLst>
              <a:latin typeface="Calibri" panose="020F0502020204030204"/>
              <a:ea typeface="+mn-ea"/>
              <a:cs typeface="+mn-cs"/>
            </a:endParaRPr>
          </a:p>
        </p:txBody>
      </p:sp>
      <p:sp>
        <p:nvSpPr>
          <p:cNvPr id="11" name="TextBox 10"/>
          <p:cNvSpPr txBox="1"/>
          <p:nvPr/>
        </p:nvSpPr>
        <p:spPr>
          <a:xfrm>
            <a:off x="2785621" y="2382781"/>
            <a:ext cx="4963213" cy="1200329"/>
          </a:xfrm>
          <a:prstGeom prst="rect">
            <a:avLst/>
          </a:prstGeom>
          <a:noFill/>
        </p:spPr>
        <p:txBody>
          <a:bodyPr wrap="square" rtlCol="0">
            <a:spAutoFit/>
          </a:bodyPr>
          <a:lstStyle/>
          <a:p>
            <a:pPr algn="ctr" defTabSz="685800" hangingPunct="1">
              <a:defRPr/>
            </a:pPr>
            <a:r>
              <a:rPr lang="en-US" b="1" kern="1200" dirty="0">
                <a:solidFill>
                  <a:prstClr val="white"/>
                </a:solidFill>
                <a:latin typeface="Calibri" panose="020F0502020204030204"/>
                <a:ea typeface="Calibri" panose="020F0502020204030204" pitchFamily="34" charset="0"/>
                <a:cs typeface="Times New Roman" panose="02020603050405020304" pitchFamily="18" charset="0"/>
              </a:rPr>
              <a:t>Thursday, August 17, 2023</a:t>
            </a:r>
          </a:p>
          <a:p>
            <a:pPr algn="ctr" defTabSz="685800" hangingPunct="1">
              <a:defRPr/>
            </a:pPr>
            <a:r>
              <a:rPr lang="en-US" b="1" kern="1200" dirty="0">
                <a:solidFill>
                  <a:prstClr val="white"/>
                </a:solidFill>
                <a:latin typeface="Calibri" panose="020F0502020204030204"/>
                <a:ea typeface="Calibri" panose="020F0502020204030204" pitchFamily="34" charset="0"/>
                <a:cs typeface="Times New Roman" panose="02020603050405020304" pitchFamily="18" charset="0"/>
              </a:rPr>
              <a:t>12-1 p.m., </a:t>
            </a:r>
            <a:r>
              <a:rPr lang="en-US" b="1" kern="1200" dirty="0">
                <a:solidFill>
                  <a:prstClr val="white"/>
                </a:solidFill>
                <a:latin typeface="Calibri" panose="020F0502020204030204"/>
                <a:ea typeface="+mn-ea"/>
                <a:cs typeface="Times New Roman" panose="02020603050405020304" pitchFamily="18" charset="0"/>
              </a:rPr>
              <a:t>MSB B.100 or virtually at </a:t>
            </a:r>
          </a:p>
          <a:p>
            <a:pPr algn="ctr" defTabSz="685800" hangingPunct="1">
              <a:defRPr/>
            </a:pPr>
            <a:r>
              <a:rPr lang="en-US" b="1" kern="1200" dirty="0">
                <a:solidFill>
                  <a:prstClr val="white"/>
                </a:solidFill>
                <a:latin typeface="Calibri" panose="020F0502020204030204"/>
                <a:ea typeface="+mn-ea"/>
                <a:cs typeface="+mn-cs"/>
                <a:hlinkClick r:id="rId4">
                  <a:extLst>
                    <a:ext uri="{A12FA001-AC4F-418D-AE19-62706E023703}">
                      <ahyp:hlinkClr xmlns:ahyp="http://schemas.microsoft.com/office/drawing/2018/hyperlinkcolor" val="tx"/>
                    </a:ext>
                  </a:extLst>
                </a:hlinkClick>
              </a:rPr>
              <a:t>https://uthealth.zoom.us/j/91285835567</a:t>
            </a:r>
            <a:endParaRPr lang="en-US" b="1" kern="1200" dirty="0">
              <a:solidFill>
                <a:prstClr val="white"/>
              </a:solidFill>
              <a:latin typeface="Calibri" panose="020F0502020204030204"/>
              <a:ea typeface="+mn-ea"/>
              <a:cs typeface="+mn-cs"/>
            </a:endParaRPr>
          </a:p>
          <a:p>
            <a:pPr algn="ctr" defTabSz="685800" hangingPunct="1">
              <a:defRPr/>
            </a:pPr>
            <a:r>
              <a:rPr lang="en-US" b="1" kern="1200" dirty="0">
                <a:solidFill>
                  <a:prstClr val="white"/>
                </a:solidFill>
                <a:latin typeface="Calibri" panose="020F0502020204030204"/>
                <a:ea typeface="+mn-ea"/>
                <a:cs typeface="+mn-cs"/>
              </a:rPr>
              <a:t>Meeting ID: 912 8583 5567</a:t>
            </a:r>
          </a:p>
        </p:txBody>
      </p:sp>
      <p:sp>
        <p:nvSpPr>
          <p:cNvPr id="12" name="TextBox 11"/>
          <p:cNvSpPr txBox="1"/>
          <p:nvPr/>
        </p:nvSpPr>
        <p:spPr>
          <a:xfrm>
            <a:off x="1529499" y="3523000"/>
            <a:ext cx="7457562" cy="923330"/>
          </a:xfrm>
          <a:prstGeom prst="rect">
            <a:avLst/>
          </a:prstGeom>
          <a:noFill/>
        </p:spPr>
        <p:txBody>
          <a:bodyPr wrap="square" rtlCol="0">
            <a:spAutoFit/>
          </a:bodyPr>
          <a:lstStyle/>
          <a:p>
            <a:pPr algn="ctr" defTabSz="685800" hangingPunct="1">
              <a:defRPr/>
            </a:pPr>
            <a:r>
              <a:rPr lang="en-US" b="1" kern="1200" dirty="0">
                <a:solidFill>
                  <a:srgbClr val="F0904E"/>
                </a:solidFill>
                <a:effectLst>
                  <a:outerShdw blurRad="50800" dist="38100" dir="2700000" algn="tl">
                    <a:srgbClr val="000000">
                      <a:alpha val="40000"/>
                    </a:srgbClr>
                  </a:outerShdw>
                </a:effectLst>
                <a:latin typeface="Calibri" panose="020F0502020204030204"/>
                <a:ea typeface="Calibri" panose="020F0502020204030204" pitchFamily="34" charset="0"/>
                <a:cs typeface="Times New Roman" panose="02020603050405020304" pitchFamily="18" charset="0"/>
              </a:rPr>
              <a:t>This session will provide information regarding the goals and objectives of the Academy, as well as the qualifications for joining, nomination, and application process.</a:t>
            </a:r>
            <a:endParaRPr lang="en-US" b="1" kern="1200" dirty="0">
              <a:solidFill>
                <a:srgbClr val="F0904E"/>
              </a:solidFill>
              <a:effectLst>
                <a:outerShdw blurRad="50800" dist="38100" dir="2700000" algn="tl">
                  <a:srgbClr val="000000">
                    <a:alpha val="40000"/>
                  </a:srgbClr>
                </a:outerShdw>
              </a:effectLst>
              <a:latin typeface="Calibri" panose="020F0502020204030204"/>
              <a:ea typeface="+mn-ea"/>
              <a:cs typeface="+mn-cs"/>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057" y="995851"/>
            <a:ext cx="1173987" cy="822833"/>
          </a:xfrm>
          <a:prstGeom prst="rect">
            <a:avLst/>
          </a:prstGeom>
        </p:spPr>
      </p:pic>
      <p:pic>
        <p:nvPicPr>
          <p:cNvPr id="4" name="Picture 3">
            <a:extLst>
              <a:ext uri="{FF2B5EF4-FFF2-40B4-BE49-F238E27FC236}">
                <a16:creationId xmlns:a16="http://schemas.microsoft.com/office/drawing/2014/main" id="{2F0E626C-815C-4164-9874-80DDC6562E16}"/>
              </a:ext>
            </a:extLst>
          </p:cNvPr>
          <p:cNvPicPr>
            <a:picLocks noChangeAspect="1"/>
          </p:cNvPicPr>
          <p:nvPr/>
        </p:nvPicPr>
        <p:blipFill>
          <a:blip r:embed="rId6"/>
          <a:stretch>
            <a:fillRect/>
          </a:stretch>
        </p:blipFill>
        <p:spPr>
          <a:xfrm>
            <a:off x="7884560" y="4134049"/>
            <a:ext cx="1095431" cy="1095431"/>
          </a:xfrm>
          <a:prstGeom prst="rect">
            <a:avLst/>
          </a:prstGeom>
        </p:spPr>
      </p:pic>
    </p:spTree>
    <p:extLst>
      <p:ext uri="{BB962C8B-B14F-4D97-AF65-F5344CB8AC3E}">
        <p14:creationId xmlns:p14="http://schemas.microsoft.com/office/powerpoint/2010/main" val="389015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CA0C324-66A2-4EA7-84E1-722D8AE6CBC4}"/>
              </a:ext>
            </a:extLst>
          </p:cNvPr>
          <p:cNvSpPr/>
          <p:nvPr/>
        </p:nvSpPr>
        <p:spPr>
          <a:xfrm>
            <a:off x="3063875" y="2696682"/>
            <a:ext cx="3016250" cy="1263652"/>
          </a:xfrm>
          <a:prstGeom prst="roundRect">
            <a:avLst/>
          </a:prstGeom>
          <a:no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F87A7AB1-4F99-44B7-872E-D89604B4C132}"/>
              </a:ext>
            </a:extLst>
          </p:cNvPr>
          <p:cNvSpPr txBox="1"/>
          <p:nvPr/>
        </p:nvSpPr>
        <p:spPr>
          <a:xfrm>
            <a:off x="3063875" y="3027053"/>
            <a:ext cx="3016250" cy="553998"/>
          </a:xfrm>
          <a:prstGeom prst="rect">
            <a:avLst/>
          </a:prstGeom>
          <a:noFill/>
          <a:ln>
            <a:noFill/>
          </a:ln>
        </p:spPr>
        <p:txBody>
          <a:bodyPr wrap="square" rtlCol="0">
            <a:spAutoFit/>
          </a:bodyPr>
          <a:lstStyle/>
          <a:p>
            <a:pPr algn="ctr"/>
            <a:r>
              <a:rPr lang="en-US" sz="1500" dirty="0"/>
              <a:t>Reinvigorate the teaching mission</a:t>
            </a:r>
          </a:p>
          <a:p>
            <a:pPr algn="ctr"/>
            <a:r>
              <a:rPr lang="en-US" sz="1500" dirty="0"/>
              <a:t>Spearhead a change in culture</a:t>
            </a:r>
          </a:p>
        </p:txBody>
      </p:sp>
      <p:sp>
        <p:nvSpPr>
          <p:cNvPr id="9" name="Rectangle: Rounded Corners 8">
            <a:extLst>
              <a:ext uri="{FF2B5EF4-FFF2-40B4-BE49-F238E27FC236}">
                <a16:creationId xmlns:a16="http://schemas.microsoft.com/office/drawing/2014/main" id="{A5C0E125-5BA4-4FA2-B08F-98697D737E5E}"/>
              </a:ext>
            </a:extLst>
          </p:cNvPr>
          <p:cNvSpPr/>
          <p:nvPr/>
        </p:nvSpPr>
        <p:spPr>
          <a:xfrm>
            <a:off x="6507194" y="1481140"/>
            <a:ext cx="2146301" cy="927098"/>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EDF68347-AC20-43A4-A582-44A689D4EB3F}"/>
              </a:ext>
            </a:extLst>
          </p:cNvPr>
          <p:cNvSpPr/>
          <p:nvPr/>
        </p:nvSpPr>
        <p:spPr>
          <a:xfrm>
            <a:off x="6507194" y="3925890"/>
            <a:ext cx="2146301" cy="927098"/>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Rounded Corners 10">
            <a:extLst>
              <a:ext uri="{FF2B5EF4-FFF2-40B4-BE49-F238E27FC236}">
                <a16:creationId xmlns:a16="http://schemas.microsoft.com/office/drawing/2014/main" id="{F5A024D1-1CD1-41C1-B8B3-7C94A0198C39}"/>
              </a:ext>
            </a:extLst>
          </p:cNvPr>
          <p:cNvSpPr/>
          <p:nvPr/>
        </p:nvSpPr>
        <p:spPr>
          <a:xfrm>
            <a:off x="3484594" y="4852988"/>
            <a:ext cx="2146301" cy="927098"/>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4C9C8624-B4A2-4331-A33D-FA523FEE416C}"/>
              </a:ext>
            </a:extLst>
          </p:cNvPr>
          <p:cNvSpPr/>
          <p:nvPr/>
        </p:nvSpPr>
        <p:spPr>
          <a:xfrm>
            <a:off x="461995" y="3929066"/>
            <a:ext cx="2146301" cy="927098"/>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80858413-9F8E-4933-9C03-B25DB27C5BBD}"/>
              </a:ext>
            </a:extLst>
          </p:cNvPr>
          <p:cNvSpPr/>
          <p:nvPr/>
        </p:nvSpPr>
        <p:spPr>
          <a:xfrm>
            <a:off x="461995" y="1481139"/>
            <a:ext cx="2146301" cy="927098"/>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265C5AC9-7B5C-4516-9590-C5E02B0F48DB}"/>
              </a:ext>
            </a:extLst>
          </p:cNvPr>
          <p:cNvSpPr/>
          <p:nvPr/>
        </p:nvSpPr>
        <p:spPr>
          <a:xfrm>
            <a:off x="3484594" y="1106490"/>
            <a:ext cx="2146301" cy="927098"/>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cxnSp>
        <p:nvCxnSpPr>
          <p:cNvPr id="21" name="Straight Arrow Connector 20">
            <a:extLst>
              <a:ext uri="{FF2B5EF4-FFF2-40B4-BE49-F238E27FC236}">
                <a16:creationId xmlns:a16="http://schemas.microsoft.com/office/drawing/2014/main" id="{925B49F1-AEF9-448F-A539-1BCCE6BB8CA4}"/>
              </a:ext>
            </a:extLst>
          </p:cNvPr>
          <p:cNvCxnSpPr/>
          <p:nvPr/>
        </p:nvCxnSpPr>
        <p:spPr>
          <a:xfrm flipV="1">
            <a:off x="4571999" y="3995098"/>
            <a:ext cx="0" cy="789317"/>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A1190E8-82AC-4388-B178-384646597D49}"/>
              </a:ext>
            </a:extLst>
          </p:cNvPr>
          <p:cNvCxnSpPr>
            <a:cxnSpLocks/>
          </p:cNvCxnSpPr>
          <p:nvPr/>
        </p:nvCxnSpPr>
        <p:spPr>
          <a:xfrm>
            <a:off x="4548488" y="2067877"/>
            <a:ext cx="0" cy="571112"/>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3260A8E9-B4BE-4393-8D87-9A4B140D2E4E}"/>
              </a:ext>
            </a:extLst>
          </p:cNvPr>
          <p:cNvCxnSpPr>
            <a:cxnSpLocks/>
          </p:cNvCxnSpPr>
          <p:nvPr/>
        </p:nvCxnSpPr>
        <p:spPr>
          <a:xfrm flipV="1">
            <a:off x="2672564" y="3925889"/>
            <a:ext cx="391311" cy="265157"/>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3FFD1FF-18BC-445D-BDC8-2C24C847D68A}"/>
              </a:ext>
            </a:extLst>
          </p:cNvPr>
          <p:cNvCxnSpPr>
            <a:cxnSpLocks/>
          </p:cNvCxnSpPr>
          <p:nvPr/>
        </p:nvCxnSpPr>
        <p:spPr>
          <a:xfrm flipH="1" flipV="1">
            <a:off x="6144394" y="3831908"/>
            <a:ext cx="362801" cy="128426"/>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BD071058-5357-4BFA-9C04-FC3D421D0CEF}"/>
              </a:ext>
            </a:extLst>
          </p:cNvPr>
          <p:cNvCxnSpPr>
            <a:cxnSpLocks/>
          </p:cNvCxnSpPr>
          <p:nvPr/>
        </p:nvCxnSpPr>
        <p:spPr>
          <a:xfrm>
            <a:off x="2616420" y="2366310"/>
            <a:ext cx="461453" cy="330371"/>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AD08781-380E-448A-86AC-DBE53ED91332}"/>
              </a:ext>
            </a:extLst>
          </p:cNvPr>
          <p:cNvCxnSpPr>
            <a:cxnSpLocks/>
          </p:cNvCxnSpPr>
          <p:nvPr/>
        </p:nvCxnSpPr>
        <p:spPr>
          <a:xfrm flipH="1">
            <a:off x="6077149" y="2419144"/>
            <a:ext cx="450431" cy="319466"/>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E3D31525-94A0-4F2D-A768-1F038A11D088}"/>
              </a:ext>
            </a:extLst>
          </p:cNvPr>
          <p:cNvSpPr txBox="1"/>
          <p:nvPr/>
        </p:nvSpPr>
        <p:spPr>
          <a:xfrm>
            <a:off x="6535704" y="4250938"/>
            <a:ext cx="2117791" cy="300082"/>
          </a:xfrm>
          <a:prstGeom prst="rect">
            <a:avLst/>
          </a:prstGeom>
          <a:noFill/>
          <a:ln>
            <a:noFill/>
          </a:ln>
        </p:spPr>
        <p:txBody>
          <a:bodyPr wrap="square" rtlCol="0">
            <a:spAutoFit/>
          </a:bodyPr>
          <a:lstStyle/>
          <a:p>
            <a:pPr algn="ctr"/>
            <a:r>
              <a:rPr lang="en-US" sz="1350" dirty="0"/>
              <a:t>Stimulate innovation.</a:t>
            </a:r>
          </a:p>
        </p:txBody>
      </p:sp>
      <p:sp>
        <p:nvSpPr>
          <p:cNvPr id="38" name="TextBox 37">
            <a:extLst>
              <a:ext uri="{FF2B5EF4-FFF2-40B4-BE49-F238E27FC236}">
                <a16:creationId xmlns:a16="http://schemas.microsoft.com/office/drawing/2014/main" id="{C73F05E5-04FC-4511-93E0-4C2B6B828ED1}"/>
              </a:ext>
            </a:extLst>
          </p:cNvPr>
          <p:cNvSpPr txBox="1"/>
          <p:nvPr/>
        </p:nvSpPr>
        <p:spPr>
          <a:xfrm>
            <a:off x="6530706" y="1598439"/>
            <a:ext cx="2117791" cy="715581"/>
          </a:xfrm>
          <a:prstGeom prst="rect">
            <a:avLst/>
          </a:prstGeom>
          <a:noFill/>
          <a:ln>
            <a:noFill/>
          </a:ln>
        </p:spPr>
        <p:txBody>
          <a:bodyPr wrap="square" rtlCol="0">
            <a:spAutoFit/>
          </a:bodyPr>
          <a:lstStyle/>
          <a:p>
            <a:pPr algn="ctr"/>
            <a:r>
              <a:rPr lang="en-US" sz="1350" dirty="0"/>
              <a:t>Improve teaching skills through faculty development.</a:t>
            </a:r>
          </a:p>
        </p:txBody>
      </p:sp>
      <p:sp>
        <p:nvSpPr>
          <p:cNvPr id="39" name="TextBox 38">
            <a:extLst>
              <a:ext uri="{FF2B5EF4-FFF2-40B4-BE49-F238E27FC236}">
                <a16:creationId xmlns:a16="http://schemas.microsoft.com/office/drawing/2014/main" id="{1DD14BFD-433D-48D5-9612-68B8399745C5}"/>
              </a:ext>
            </a:extLst>
          </p:cNvPr>
          <p:cNvSpPr txBox="1"/>
          <p:nvPr/>
        </p:nvSpPr>
        <p:spPr>
          <a:xfrm>
            <a:off x="3479596" y="1138785"/>
            <a:ext cx="2117791" cy="923330"/>
          </a:xfrm>
          <a:prstGeom prst="rect">
            <a:avLst/>
          </a:prstGeom>
          <a:noFill/>
          <a:ln>
            <a:noFill/>
          </a:ln>
        </p:spPr>
        <p:txBody>
          <a:bodyPr wrap="square" rtlCol="0">
            <a:spAutoFit/>
          </a:bodyPr>
          <a:lstStyle/>
          <a:p>
            <a:pPr algn="ctr"/>
            <a:r>
              <a:rPr lang="en-US" sz="1350" dirty="0"/>
              <a:t>Support the career development of educators, establish HPE as an academic discipline. </a:t>
            </a:r>
          </a:p>
        </p:txBody>
      </p:sp>
      <p:sp>
        <p:nvSpPr>
          <p:cNvPr id="40" name="TextBox 39">
            <a:extLst>
              <a:ext uri="{FF2B5EF4-FFF2-40B4-BE49-F238E27FC236}">
                <a16:creationId xmlns:a16="http://schemas.microsoft.com/office/drawing/2014/main" id="{56C9F13D-4F41-428C-9CDA-6C2B074F3FCB}"/>
              </a:ext>
            </a:extLst>
          </p:cNvPr>
          <p:cNvSpPr txBox="1"/>
          <p:nvPr/>
        </p:nvSpPr>
        <p:spPr>
          <a:xfrm>
            <a:off x="3498849" y="5074162"/>
            <a:ext cx="2117791" cy="507831"/>
          </a:xfrm>
          <a:prstGeom prst="rect">
            <a:avLst/>
          </a:prstGeom>
          <a:noFill/>
          <a:ln>
            <a:noFill/>
          </a:ln>
        </p:spPr>
        <p:txBody>
          <a:bodyPr wrap="square" rtlCol="0">
            <a:spAutoFit/>
          </a:bodyPr>
          <a:lstStyle/>
          <a:p>
            <a:pPr algn="ctr"/>
            <a:r>
              <a:rPr lang="en-US" sz="1350" dirty="0"/>
              <a:t>Advance educational scholarship.</a:t>
            </a:r>
          </a:p>
        </p:txBody>
      </p:sp>
      <p:sp>
        <p:nvSpPr>
          <p:cNvPr id="41" name="TextBox 40">
            <a:extLst>
              <a:ext uri="{FF2B5EF4-FFF2-40B4-BE49-F238E27FC236}">
                <a16:creationId xmlns:a16="http://schemas.microsoft.com/office/drawing/2014/main" id="{FFABB8C2-12C6-4EBE-B03C-F584295A8253}"/>
              </a:ext>
            </a:extLst>
          </p:cNvPr>
          <p:cNvSpPr txBox="1"/>
          <p:nvPr/>
        </p:nvSpPr>
        <p:spPr>
          <a:xfrm>
            <a:off x="476250" y="3976418"/>
            <a:ext cx="2117791" cy="923330"/>
          </a:xfrm>
          <a:prstGeom prst="rect">
            <a:avLst/>
          </a:prstGeom>
          <a:noFill/>
          <a:ln>
            <a:noFill/>
          </a:ln>
        </p:spPr>
        <p:txBody>
          <a:bodyPr wrap="square" rtlCol="0">
            <a:spAutoFit/>
          </a:bodyPr>
          <a:lstStyle/>
          <a:p>
            <a:pPr algn="ctr"/>
            <a:r>
              <a:rPr lang="en-US" sz="1350" dirty="0"/>
              <a:t>Recognize and value teachers, support professional identity formation.</a:t>
            </a:r>
          </a:p>
        </p:txBody>
      </p:sp>
      <p:sp>
        <p:nvSpPr>
          <p:cNvPr id="42" name="TextBox 41">
            <a:extLst>
              <a:ext uri="{FF2B5EF4-FFF2-40B4-BE49-F238E27FC236}">
                <a16:creationId xmlns:a16="http://schemas.microsoft.com/office/drawing/2014/main" id="{3629561C-5A01-4DA0-AB10-1E63E41747D0}"/>
              </a:ext>
            </a:extLst>
          </p:cNvPr>
          <p:cNvSpPr txBox="1"/>
          <p:nvPr/>
        </p:nvSpPr>
        <p:spPr>
          <a:xfrm>
            <a:off x="453871" y="1598439"/>
            <a:ext cx="2117791" cy="715581"/>
          </a:xfrm>
          <a:prstGeom prst="rect">
            <a:avLst/>
          </a:prstGeom>
          <a:noFill/>
          <a:ln>
            <a:noFill/>
          </a:ln>
        </p:spPr>
        <p:txBody>
          <a:bodyPr wrap="square" rtlCol="0">
            <a:spAutoFit/>
          </a:bodyPr>
          <a:lstStyle/>
          <a:p>
            <a:pPr algn="ctr"/>
            <a:r>
              <a:rPr lang="en-US" sz="1350" dirty="0"/>
              <a:t>Build community, promote collaboration, provide a professional “home”. </a:t>
            </a:r>
          </a:p>
        </p:txBody>
      </p:sp>
      <p:pic>
        <p:nvPicPr>
          <p:cNvPr id="3" name="Picture 2">
            <a:extLst>
              <a:ext uri="{FF2B5EF4-FFF2-40B4-BE49-F238E27FC236}">
                <a16:creationId xmlns:a16="http://schemas.microsoft.com/office/drawing/2014/main" id="{CCE12106-529A-4874-857D-2611A00B601D}"/>
              </a:ext>
            </a:extLst>
          </p:cNvPr>
          <p:cNvPicPr>
            <a:picLocks noChangeAspect="1"/>
          </p:cNvPicPr>
          <p:nvPr/>
        </p:nvPicPr>
        <p:blipFill>
          <a:blip r:embed="rId2"/>
          <a:stretch>
            <a:fillRect/>
          </a:stretch>
        </p:blipFill>
        <p:spPr>
          <a:xfrm>
            <a:off x="108134" y="126585"/>
            <a:ext cx="3257550" cy="857250"/>
          </a:xfrm>
          <a:prstGeom prst="rect">
            <a:avLst/>
          </a:prstGeom>
          <a:ln w="38100">
            <a:solidFill>
              <a:schemeClr val="tx1"/>
            </a:solidFill>
          </a:ln>
        </p:spPr>
      </p:pic>
    </p:spTree>
    <p:extLst>
      <p:ext uri="{BB962C8B-B14F-4D97-AF65-F5344CB8AC3E}">
        <p14:creationId xmlns:p14="http://schemas.microsoft.com/office/powerpoint/2010/main" val="34468331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itle 1"/>
          <p:cNvSpPr txBox="1">
            <a:spLocks noGrp="1"/>
          </p:cNvSpPr>
          <p:nvPr>
            <p:ph type="title"/>
          </p:nvPr>
        </p:nvSpPr>
        <p:spPr>
          <a:prstGeom prst="rect">
            <a:avLst/>
          </a:prstGeom>
        </p:spPr>
        <p:txBody>
          <a:bodyPr/>
          <a:lstStyle>
            <a:lvl1pPr>
              <a:defRPr b="1" i="1"/>
            </a:lvl1pPr>
          </a:lstStyle>
          <a:p>
            <a:r>
              <a:t>Benefits</a:t>
            </a:r>
          </a:p>
        </p:txBody>
      </p:sp>
      <p:sp>
        <p:nvSpPr>
          <p:cNvPr id="351" name="Content Placeholder 2"/>
          <p:cNvSpPr txBox="1">
            <a:spLocks noGrp="1"/>
          </p:cNvSpPr>
          <p:nvPr>
            <p:ph type="body" idx="1"/>
          </p:nvPr>
        </p:nvSpPr>
        <p:spPr>
          <a:xfrm>
            <a:off x="612648" y="1600200"/>
            <a:ext cx="8153401" cy="4953000"/>
          </a:xfrm>
          <a:prstGeom prst="rect">
            <a:avLst/>
          </a:prstGeom>
        </p:spPr>
        <p:txBody>
          <a:bodyPr/>
          <a:lstStyle/>
          <a:p>
            <a:pPr>
              <a:lnSpc>
                <a:spcPct val="80000"/>
              </a:lnSpc>
              <a:defRPr sz="1800"/>
            </a:pPr>
            <a:r>
              <a:t>Recognition as a "Master Educator" by peers. All Academy members will be eligible for the designation of "Distinguished Educator Professor."</a:t>
            </a:r>
            <a:endParaRPr sz="1300"/>
          </a:p>
          <a:p>
            <a:pPr>
              <a:lnSpc>
                <a:spcPct val="80000"/>
              </a:lnSpc>
              <a:defRPr sz="1800" b="1"/>
            </a:pPr>
            <a:r>
              <a:t>Opportunity to participate in local "learning communities" with other faculty educator</a:t>
            </a:r>
            <a:endParaRPr sz="1300"/>
          </a:p>
          <a:p>
            <a:pPr>
              <a:lnSpc>
                <a:spcPct val="80000"/>
              </a:lnSpc>
              <a:defRPr sz="1800"/>
            </a:pPr>
            <a:r>
              <a:t>Opportunity to meet new collaborators and to participate in scholarly activities and projects</a:t>
            </a:r>
            <a:endParaRPr sz="1300"/>
          </a:p>
          <a:p>
            <a:pPr>
              <a:lnSpc>
                <a:spcPct val="80000"/>
              </a:lnSpc>
              <a:defRPr sz="1800" b="1"/>
            </a:pPr>
            <a:r>
              <a:t>Support for personal development of one's educational knowledge and skills </a:t>
            </a:r>
            <a:r>
              <a:rPr b="0"/>
              <a:t>(education meetings, courses, workshops, colloquia, seminar programs, journal clubs)</a:t>
            </a:r>
            <a:endParaRPr sz="1300"/>
          </a:p>
          <a:p>
            <a:pPr>
              <a:lnSpc>
                <a:spcPct val="80000"/>
              </a:lnSpc>
              <a:defRPr sz="1800"/>
            </a:pPr>
            <a:r>
              <a:t>Opportunity to mentor and to be mentored</a:t>
            </a:r>
            <a:endParaRPr sz="1300"/>
          </a:p>
          <a:p>
            <a:pPr>
              <a:lnSpc>
                <a:spcPct val="80000"/>
              </a:lnSpc>
              <a:defRPr sz="1800"/>
            </a:pPr>
            <a:r>
              <a:t>Participation in enhancement of the educational environment for the entire MMS at UTHeath community and for advocating institutional recognition and rewards of faculty educators</a:t>
            </a:r>
            <a:endParaRPr sz="1300"/>
          </a:p>
          <a:p>
            <a:pPr>
              <a:lnSpc>
                <a:spcPct val="80000"/>
              </a:lnSpc>
              <a:defRPr sz="1800"/>
            </a:pPr>
            <a:r>
              <a:t>Opportunity to promote new and enhanced disciplinary and interdisciplinary educational programs</a:t>
            </a:r>
            <a:endParaRPr sz="1300"/>
          </a:p>
          <a:p>
            <a:pPr>
              <a:lnSpc>
                <a:spcPct val="80000"/>
              </a:lnSpc>
              <a:defRPr sz="1800"/>
            </a:pPr>
            <a:r>
              <a:t>Opportunity for financial support as it becomes available (e.g., support for education-related activities, Master-Teacher Program, endowed professorships)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itle 1"/>
          <p:cNvSpPr txBox="1">
            <a:spLocks noGrp="1"/>
          </p:cNvSpPr>
          <p:nvPr>
            <p:ph type="title"/>
          </p:nvPr>
        </p:nvSpPr>
        <p:spPr>
          <a:prstGeom prst="rect">
            <a:avLst/>
          </a:prstGeom>
        </p:spPr>
        <p:txBody>
          <a:bodyPr/>
          <a:lstStyle/>
          <a:p>
            <a:r>
              <a:t>Current Members </a:t>
            </a:r>
          </a:p>
        </p:txBody>
      </p:sp>
      <p:sp>
        <p:nvSpPr>
          <p:cNvPr id="354" name="Content Placeholder 3"/>
          <p:cNvSpPr txBox="1">
            <a:spLocks noGrp="1"/>
          </p:cNvSpPr>
          <p:nvPr>
            <p:ph type="body" sz="quarter" idx="1"/>
          </p:nvPr>
        </p:nvSpPr>
        <p:spPr>
          <a:xfrm>
            <a:off x="76200" y="1574800"/>
            <a:ext cx="1676400" cy="5181600"/>
          </a:xfrm>
          <a:prstGeom prst="rect">
            <a:avLst/>
          </a:prstGeom>
        </p:spPr>
        <p:txBody>
          <a:bodyPr>
            <a:normAutofit fontScale="92500"/>
          </a:bodyPr>
          <a:lstStyle/>
          <a:p>
            <a:pPr marL="313639" indent="-313639" defTabSz="896111">
              <a:spcBef>
                <a:spcPts val="600"/>
              </a:spcBef>
              <a:defRPr sz="980" b="1">
                <a:latin typeface="Eras Medium ITC"/>
                <a:ea typeface="Eras Medium ITC"/>
                <a:cs typeface="Eras Medium ITC"/>
                <a:sym typeface="Eras Medium ITC"/>
              </a:defRPr>
            </a:pPr>
            <a:r>
              <a:rPr sz="1000" dirty="0"/>
              <a:t>Elaheh Ashtari</a:t>
            </a:r>
          </a:p>
          <a:p>
            <a:pPr marL="313639" indent="-313639" defTabSz="896111">
              <a:spcBef>
                <a:spcPts val="600"/>
              </a:spcBef>
              <a:defRPr sz="980" b="1">
                <a:latin typeface="Eras Medium ITC"/>
                <a:ea typeface="Eras Medium ITC"/>
                <a:cs typeface="Eras Medium ITC"/>
                <a:sym typeface="Eras Medium ITC"/>
              </a:defRPr>
            </a:pPr>
            <a:r>
              <a:rPr sz="1000" dirty="0"/>
              <a:t>Jeffrey Actor</a:t>
            </a:r>
          </a:p>
          <a:p>
            <a:pPr marL="313639" indent="-313639" defTabSz="896111">
              <a:spcBef>
                <a:spcPts val="600"/>
              </a:spcBef>
              <a:defRPr sz="980" b="1">
                <a:latin typeface="Eras Medium ITC"/>
                <a:ea typeface="Eras Medium ITC"/>
                <a:cs typeface="Eras Medium ITC"/>
                <a:sym typeface="Eras Medium ITC"/>
              </a:defRPr>
            </a:pPr>
            <a:r>
              <a:rPr sz="1000" dirty="0"/>
              <a:t>Sasha Adams</a:t>
            </a:r>
          </a:p>
          <a:p>
            <a:pPr marL="313639" indent="-313639" defTabSz="896111">
              <a:spcBef>
                <a:spcPts val="600"/>
              </a:spcBef>
              <a:defRPr sz="980" b="1">
                <a:latin typeface="Eras Medium ITC"/>
                <a:ea typeface="Eras Medium ITC"/>
                <a:cs typeface="Eras Medium ITC"/>
                <a:sym typeface="Eras Medium ITC"/>
              </a:defRPr>
            </a:pPr>
            <a:r>
              <a:rPr sz="1000" dirty="0"/>
              <a:t>Chiamaka Aneji</a:t>
            </a:r>
          </a:p>
          <a:p>
            <a:pPr marL="313639" indent="-313639" defTabSz="896111">
              <a:spcBef>
                <a:spcPts val="600"/>
              </a:spcBef>
              <a:defRPr sz="980" b="1">
                <a:latin typeface="Eras Medium ITC"/>
                <a:ea typeface="Eras Medium ITC"/>
                <a:cs typeface="Eras Medium ITC"/>
                <a:sym typeface="Eras Medium ITC"/>
              </a:defRPr>
            </a:pPr>
            <a:r>
              <a:rPr sz="1000" dirty="0"/>
              <a:t>Gabriel Aisenberg</a:t>
            </a:r>
          </a:p>
          <a:p>
            <a:pPr marL="313639" indent="-313639" defTabSz="896111">
              <a:spcBef>
                <a:spcPts val="600"/>
              </a:spcBef>
              <a:defRPr sz="980" b="1">
                <a:latin typeface="Eras Medium ITC"/>
                <a:ea typeface="Eras Medium ITC"/>
                <a:cs typeface="Eras Medium ITC"/>
                <a:sym typeface="Eras Medium ITC"/>
              </a:defRPr>
            </a:pPr>
            <a:r>
              <a:rPr sz="1000" dirty="0"/>
              <a:t>Bindu Akkanti</a:t>
            </a:r>
            <a:endParaRPr lang="en-US" sz="1000" dirty="0"/>
          </a:p>
          <a:p>
            <a:pPr marL="313639" indent="-313639" defTabSz="896111">
              <a:spcBef>
                <a:spcPts val="600"/>
              </a:spcBef>
              <a:defRPr sz="980" b="1">
                <a:latin typeface="Eras Medium ITC"/>
                <a:ea typeface="Eras Medium ITC"/>
                <a:cs typeface="Eras Medium ITC"/>
                <a:sym typeface="Eras Medium ITC"/>
              </a:defRPr>
            </a:pPr>
            <a:r>
              <a:rPr lang="en-US" sz="1000" dirty="0"/>
              <a:t>Ben Barnett</a:t>
            </a:r>
            <a:endParaRPr sz="1000" dirty="0"/>
          </a:p>
          <a:p>
            <a:pPr defTabSz="896111">
              <a:defRPr sz="980" b="1">
                <a:latin typeface="Eras Medium ITC"/>
                <a:ea typeface="Eras Medium ITC"/>
                <a:cs typeface="Eras Medium ITC"/>
                <a:sym typeface="Eras Medium ITC"/>
              </a:defRPr>
            </a:pPr>
            <a:r>
              <a:rPr sz="1000" dirty="0"/>
              <a:t>Michelle Barratt</a:t>
            </a:r>
          </a:p>
          <a:p>
            <a:pPr marL="313639" indent="-313639" defTabSz="896111">
              <a:spcBef>
                <a:spcPts val="600"/>
              </a:spcBef>
              <a:defRPr sz="980" b="1">
                <a:latin typeface="Eras Medium ITC"/>
                <a:ea typeface="Eras Medium ITC"/>
                <a:cs typeface="Eras Medium ITC"/>
                <a:sym typeface="Eras Medium ITC"/>
              </a:defRPr>
            </a:pPr>
            <a:r>
              <a:rPr sz="1000" dirty="0"/>
              <a:t>Asha Bhalwal</a:t>
            </a:r>
          </a:p>
          <a:p>
            <a:pPr marL="313639" indent="-313639" defTabSz="896111">
              <a:spcBef>
                <a:spcPts val="600"/>
              </a:spcBef>
              <a:defRPr sz="980" b="1">
                <a:latin typeface="Eras Medium ITC"/>
                <a:ea typeface="Eras Medium ITC"/>
                <a:cs typeface="Eras Medium ITC"/>
                <a:sym typeface="Eras Medium ITC"/>
              </a:defRPr>
            </a:pPr>
            <a:r>
              <a:rPr sz="1000" dirty="0"/>
              <a:t>Pamela </a:t>
            </a:r>
            <a:r>
              <a:rPr sz="1000" dirty="0" err="1"/>
              <a:t>Beren</a:t>
            </a:r>
            <a:endParaRPr sz="1000" dirty="0"/>
          </a:p>
          <a:p>
            <a:pPr marL="313639" indent="-313639" defTabSz="896111">
              <a:spcBef>
                <a:spcPts val="600"/>
              </a:spcBef>
              <a:defRPr sz="980" b="1">
                <a:latin typeface="Eras Medium ITC"/>
                <a:ea typeface="Eras Medium ITC"/>
                <a:cs typeface="Eras Medium ITC"/>
                <a:sym typeface="Eras Medium ITC"/>
              </a:defRPr>
            </a:pPr>
            <a:r>
              <a:rPr sz="1000" dirty="0"/>
              <a:t>Eugene Boisaubin</a:t>
            </a:r>
          </a:p>
          <a:p>
            <a:pPr marL="313639" indent="-313639" defTabSz="896111">
              <a:spcBef>
                <a:spcPts val="600"/>
              </a:spcBef>
              <a:defRPr sz="980" b="1">
                <a:latin typeface="Eras Medium ITC"/>
                <a:ea typeface="Eras Medium ITC"/>
                <a:cs typeface="Eras Medium ITC"/>
                <a:sym typeface="Eras Medium ITC"/>
              </a:defRPr>
            </a:pPr>
            <a:r>
              <a:rPr sz="1000" dirty="0"/>
              <a:t>Eliana Bonfante</a:t>
            </a:r>
            <a:r>
              <a:rPr lang="en-US" sz="1000" dirty="0"/>
              <a:t>-Mejia</a:t>
            </a:r>
            <a:endParaRPr sz="1000" dirty="0"/>
          </a:p>
          <a:p>
            <a:pPr marL="313639" indent="-313639" defTabSz="896111">
              <a:spcBef>
                <a:spcPts val="600"/>
              </a:spcBef>
              <a:defRPr sz="980" b="1">
                <a:latin typeface="Eras Medium ITC"/>
                <a:ea typeface="Eras Medium ITC"/>
                <a:cs typeface="Eras Medium ITC"/>
                <a:sym typeface="Eras Medium ITC"/>
              </a:defRPr>
            </a:pPr>
            <a:r>
              <a:rPr sz="1000" dirty="0"/>
              <a:t>Lauren Brollier</a:t>
            </a:r>
          </a:p>
          <a:p>
            <a:pPr marL="313639" indent="-313639" defTabSz="896111">
              <a:spcBef>
                <a:spcPts val="600"/>
              </a:spcBef>
              <a:defRPr sz="980" b="1">
                <a:latin typeface="Eras Medium ITC"/>
                <a:ea typeface="Eras Medium ITC"/>
                <a:cs typeface="Eras Medium ITC"/>
                <a:sym typeface="Eras Medium ITC"/>
              </a:defRPr>
            </a:pPr>
            <a:r>
              <a:rPr sz="1000" dirty="0"/>
              <a:t>Maximilian Buja</a:t>
            </a:r>
          </a:p>
          <a:p>
            <a:pPr marL="313639" indent="-313639" defTabSz="896111">
              <a:spcBef>
                <a:spcPts val="600"/>
              </a:spcBef>
              <a:defRPr sz="980" b="1">
                <a:latin typeface="Eras Medium ITC"/>
                <a:ea typeface="Eras Medium ITC"/>
                <a:cs typeface="Eras Medium ITC"/>
                <a:sym typeface="Eras Medium ITC"/>
              </a:defRPr>
            </a:pPr>
            <a:r>
              <a:rPr sz="1000" dirty="0"/>
              <a:t>Patricia Butler</a:t>
            </a:r>
            <a:endParaRPr lang="en-US" sz="1000" dirty="0"/>
          </a:p>
          <a:p>
            <a:pPr marL="313639" indent="-313639" defTabSz="896111">
              <a:spcBef>
                <a:spcPts val="600"/>
              </a:spcBef>
              <a:defRPr sz="980" b="1">
                <a:latin typeface="Eras Medium ITC"/>
                <a:ea typeface="Eras Medium ITC"/>
                <a:cs typeface="Eras Medium ITC"/>
                <a:sym typeface="Eras Medium ITC"/>
              </a:defRPr>
            </a:pPr>
            <a:r>
              <a:rPr lang="en-US" sz="1000" dirty="0"/>
              <a:t>Amber Campbell</a:t>
            </a:r>
            <a:endParaRPr sz="1000" dirty="0"/>
          </a:p>
          <a:p>
            <a:pPr marL="313639" indent="-313639" defTabSz="896111">
              <a:spcBef>
                <a:spcPts val="600"/>
              </a:spcBef>
              <a:defRPr sz="980" b="1">
                <a:latin typeface="Eras Medium ITC"/>
                <a:ea typeface="Eras Medium ITC"/>
                <a:cs typeface="Eras Medium ITC"/>
                <a:sym typeface="Eras Medium ITC"/>
              </a:defRPr>
            </a:pPr>
            <a:r>
              <a:rPr sz="1000" dirty="0"/>
              <a:t>Nathan Carlin</a:t>
            </a:r>
          </a:p>
          <a:p>
            <a:pPr marL="313639" indent="-313639" defTabSz="896111">
              <a:spcBef>
                <a:spcPts val="600"/>
              </a:spcBef>
              <a:defRPr sz="980" b="1">
                <a:latin typeface="Eras Medium ITC"/>
                <a:ea typeface="Eras Medium ITC"/>
                <a:cs typeface="Eras Medium ITC"/>
                <a:sym typeface="Eras Medium ITC"/>
              </a:defRPr>
            </a:pPr>
            <a:r>
              <a:rPr sz="1000" dirty="0"/>
              <a:t>Phillip Carpenter</a:t>
            </a:r>
            <a:endParaRPr lang="en-US" sz="1000" dirty="0"/>
          </a:p>
          <a:p>
            <a:pPr marL="313639" indent="-313639" defTabSz="896111">
              <a:spcBef>
                <a:spcPts val="600"/>
              </a:spcBef>
              <a:defRPr sz="980" b="1">
                <a:latin typeface="Eras Medium ITC"/>
                <a:ea typeface="Eras Medium ITC"/>
                <a:cs typeface="Eras Medium ITC"/>
                <a:sym typeface="Eras Medium ITC"/>
              </a:defRPr>
            </a:pPr>
            <a:r>
              <a:rPr lang="en-US" sz="1000" dirty="0"/>
              <a:t>Shivika Chandra</a:t>
            </a:r>
            <a:endParaRPr sz="1000" dirty="0"/>
          </a:p>
          <a:p>
            <a:pPr marL="313639" indent="-313639" defTabSz="896111">
              <a:spcBef>
                <a:spcPts val="600"/>
              </a:spcBef>
              <a:defRPr sz="980" b="1">
                <a:latin typeface="Eras Medium ITC"/>
                <a:ea typeface="Eras Medium ITC"/>
                <a:cs typeface="Eras Medium ITC"/>
                <a:sym typeface="Eras Medium ITC"/>
              </a:defRPr>
            </a:pPr>
            <a:r>
              <a:rPr sz="1000" dirty="0"/>
              <a:t>Sujith Cherian</a:t>
            </a:r>
          </a:p>
          <a:p>
            <a:pPr marL="313639" indent="-313639" defTabSz="896111">
              <a:spcBef>
                <a:spcPts val="600"/>
              </a:spcBef>
              <a:defRPr sz="980" b="1">
                <a:latin typeface="Eras Medium ITC"/>
                <a:ea typeface="Eras Medium ITC"/>
                <a:cs typeface="Eras Medium ITC"/>
                <a:sym typeface="Eras Medium ITC"/>
              </a:defRPr>
            </a:pPr>
            <a:r>
              <a:rPr sz="1000" dirty="0"/>
              <a:t>Len Cleary	</a:t>
            </a:r>
          </a:p>
          <a:p>
            <a:pPr marL="313639" indent="-313639" defTabSz="896111">
              <a:spcBef>
                <a:spcPts val="600"/>
              </a:spcBef>
              <a:defRPr sz="980" b="1">
                <a:latin typeface="Eras Medium ITC"/>
                <a:ea typeface="Eras Medium ITC"/>
                <a:cs typeface="Eras Medium ITC"/>
                <a:sym typeface="Eras Medium ITC"/>
              </a:defRPr>
            </a:pPr>
            <a:r>
              <a:rPr sz="1000" dirty="0"/>
              <a:t>Thomas Cole</a:t>
            </a:r>
          </a:p>
          <a:p>
            <a:pPr marL="313639" indent="-313639" defTabSz="896111">
              <a:spcBef>
                <a:spcPts val="600"/>
              </a:spcBef>
              <a:defRPr sz="980" b="1">
                <a:latin typeface="Eras Medium ITC"/>
                <a:ea typeface="Eras Medium ITC"/>
                <a:cs typeface="Eras Medium ITC"/>
                <a:sym typeface="Eras Medium ITC"/>
              </a:defRPr>
            </a:pPr>
            <a:r>
              <a:rPr sz="1000" dirty="0"/>
              <a:t>Johanna Blair de Haan</a:t>
            </a:r>
            <a:endParaRPr lang="en-US" sz="1000" dirty="0"/>
          </a:p>
          <a:p>
            <a:pPr marL="313639" indent="-313639" defTabSz="896111">
              <a:spcBef>
                <a:spcPts val="600"/>
              </a:spcBef>
              <a:defRPr sz="980" b="1">
                <a:latin typeface="Eras Medium ITC"/>
                <a:ea typeface="Eras Medium ITC"/>
                <a:cs typeface="Eras Medium ITC"/>
                <a:sym typeface="Eras Medium ITC"/>
              </a:defRPr>
            </a:pPr>
            <a:endParaRPr lang="en-US" dirty="0"/>
          </a:p>
          <a:p>
            <a:pPr marL="313639" indent="-313639" defTabSz="896111">
              <a:spcBef>
                <a:spcPts val="600"/>
              </a:spcBef>
              <a:defRPr sz="980" b="1">
                <a:latin typeface="Eras Medium ITC"/>
                <a:ea typeface="Eras Medium ITC"/>
                <a:cs typeface="Eras Medium ITC"/>
                <a:sym typeface="Eras Medium ITC"/>
              </a:defRPr>
            </a:pPr>
            <a:endParaRPr dirty="0"/>
          </a:p>
        </p:txBody>
      </p:sp>
      <p:sp>
        <p:nvSpPr>
          <p:cNvPr id="355" name="Content Placeholder 4"/>
          <p:cNvSpPr txBox="1"/>
          <p:nvPr/>
        </p:nvSpPr>
        <p:spPr>
          <a:xfrm>
            <a:off x="1874519" y="1605280"/>
            <a:ext cx="1737362" cy="5181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Pratik Doshi</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Jenny Duret-Uzodinma</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err="1"/>
              <a:t>Rashshedah</a:t>
            </a:r>
            <a:r>
              <a:rPr lang="en-US" dirty="0"/>
              <a:t> Ekeoduru</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Monaliza Evangelista</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Hilary Fairbrother</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Daniel Felleman</a:t>
            </a:r>
            <a:endParaRPr lang="en-US"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sz="1000" dirty="0"/>
              <a:t>Emma Ferguson</a:t>
            </a:r>
            <a:endParaRPr sz="10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Chase Findley</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Renee Flores</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Gerard Francisco</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Anneliese Gonzalez</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Veronica Gonzalez</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Richard Gordon</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Amalia Guardiola</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Katie Guttenberg</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Sara Guzman-Reyes</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David Hall</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Syed Hashmi</a:t>
            </a:r>
            <a:endParaRPr lang="en-US"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sz="1000" dirty="0"/>
              <a:t>Nadia Hernandez</a:t>
            </a:r>
            <a:endParaRPr sz="10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Sara Holcombe</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Mark Hormann</a:t>
            </a:r>
            <a:endParaRPr sz="2900"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endParaRPr lang="en-US"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endParaRPr lang="en-US"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endParaRPr dirty="0"/>
          </a:p>
        </p:txBody>
      </p:sp>
      <p:sp>
        <p:nvSpPr>
          <p:cNvPr id="356" name="Content Placeholder 4"/>
          <p:cNvSpPr txBox="1"/>
          <p:nvPr/>
        </p:nvSpPr>
        <p:spPr>
          <a:xfrm>
            <a:off x="4998719" y="1600200"/>
            <a:ext cx="2270762" cy="457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20040" indent="-320040">
              <a:spcBef>
                <a:spcPts val="700"/>
              </a:spcBef>
              <a:defRPr sz="3200" b="1">
                <a:latin typeface="Eras Medium ITC"/>
                <a:ea typeface="Eras Medium ITC"/>
                <a:cs typeface="Eras Medium ITC"/>
                <a:sym typeface="Eras Medium ITC"/>
              </a:defRPr>
            </a:lvl1pPr>
          </a:lstStyle>
          <a:p>
            <a:r>
              <a:t>	</a:t>
            </a:r>
          </a:p>
        </p:txBody>
      </p:sp>
      <p:sp>
        <p:nvSpPr>
          <p:cNvPr id="357" name="Content Placeholder 4"/>
          <p:cNvSpPr txBox="1"/>
          <p:nvPr/>
        </p:nvSpPr>
        <p:spPr>
          <a:xfrm>
            <a:off x="3672837" y="1396578"/>
            <a:ext cx="1676400" cy="533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649223">
              <a:lnSpc>
                <a:spcPct val="80000"/>
              </a:lnSpc>
              <a:spcBef>
                <a:spcPts val="400"/>
              </a:spcBef>
              <a:defRPr sz="922" b="1">
                <a:latin typeface="Eras Medium ITC"/>
                <a:ea typeface="Eras Medium ITC"/>
                <a:cs typeface="Eras Medium ITC"/>
                <a:sym typeface="Eras Medium ITC"/>
              </a:defRPr>
            </a:pPr>
            <a:endParaRPr dirty="0"/>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lang="en-US" sz="1000" dirty="0"/>
              <a:t>Peggy Hsieh</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lang="en-US" sz="1000" dirty="0"/>
              <a:t>Amanda Jagolino</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lang="en-US" sz="1000" dirty="0"/>
              <a:t>Randa Jalloul</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lang="en-US" sz="1000" dirty="0"/>
              <a:t>Rachel Jantea</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lang="en-US" sz="1000" dirty="0"/>
              <a:t>Vineeth John (Chairman)</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lang="en-US" sz="1000" dirty="0"/>
              <a:t>Bruce Kone</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lang="en-US" sz="1000" dirty="0"/>
              <a:t>Gus Krucke</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Nick Kumaravel</a:t>
            </a:r>
            <a:endParaRPr lang="en-US" sz="1000" dirty="0"/>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Katherine Loveland</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Samuel Luber</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Rebecca Lunstroth</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Pedro Mancias</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Travis Markham</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David Marshak</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Brandy McKelvy</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Donald Molony</a:t>
            </a:r>
            <a:endParaRPr lang="en-US" sz="1000" dirty="0"/>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lang="en-US" sz="1000" dirty="0"/>
              <a:t>Thy Nguyen</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lang="en-US" sz="1000" dirty="0"/>
              <a:t>Katherine Normand</a:t>
            </a:r>
            <a:endParaRPr sz="1000" dirty="0"/>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Elizabeth Nugent</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r>
              <a:rPr sz="1000" dirty="0"/>
              <a:t>Omonele Nwokolo</a:t>
            </a:r>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endParaRPr sz="1000" dirty="0"/>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endParaRPr sz="1000" dirty="0"/>
          </a:p>
          <a:p>
            <a:pPr marL="320040" indent="-320040" defTabSz="649223">
              <a:spcBef>
                <a:spcPts val="700"/>
              </a:spcBef>
              <a:buClr>
                <a:schemeClr val="accent2"/>
              </a:buClr>
              <a:buSzPct val="60000"/>
              <a:buChar char="◻"/>
              <a:defRPr sz="781" b="1">
                <a:latin typeface="Eras Medium ITC"/>
                <a:ea typeface="Eras Medium ITC"/>
                <a:cs typeface="Eras Medium ITC"/>
                <a:sym typeface="Eras Medium ITC"/>
              </a:defRPr>
            </a:pPr>
            <a:endParaRPr lang="en-US" sz="1000" dirty="0"/>
          </a:p>
          <a:p>
            <a:pPr marL="320040" indent="-320040" defTabSz="649223">
              <a:spcBef>
                <a:spcPts val="700"/>
              </a:spcBef>
              <a:buClr>
                <a:schemeClr val="accent2"/>
              </a:buClr>
              <a:buSzPct val="60000"/>
              <a:buChar char="◻"/>
              <a:defRPr sz="3124" b="1">
                <a:latin typeface="Eras Medium ITC"/>
                <a:ea typeface="Eras Medium ITC"/>
                <a:cs typeface="Eras Medium ITC"/>
                <a:sym typeface="Eras Medium ITC"/>
              </a:defRPr>
            </a:pPr>
            <a:endParaRPr sz="1000" dirty="0"/>
          </a:p>
          <a:p>
            <a:pPr marL="227228" indent="-227228" defTabSz="649223">
              <a:lnSpc>
                <a:spcPct val="80000"/>
              </a:lnSpc>
              <a:spcBef>
                <a:spcPts val="400"/>
              </a:spcBef>
              <a:buClr>
                <a:schemeClr val="accent2"/>
              </a:buClr>
              <a:buSzPct val="60000"/>
              <a:buChar char="◻"/>
              <a:defRPr sz="3691" b="1">
                <a:latin typeface="Eras Medium ITC"/>
                <a:ea typeface="Eras Medium ITC"/>
                <a:cs typeface="Eras Medium ITC"/>
                <a:sym typeface="Eras Medium ITC"/>
              </a:defRPr>
            </a:pPr>
            <a:endParaRPr sz="284" dirty="0"/>
          </a:p>
        </p:txBody>
      </p:sp>
      <p:sp>
        <p:nvSpPr>
          <p:cNvPr id="358" name="Rectangle 7"/>
          <p:cNvSpPr txBox="1"/>
          <p:nvPr/>
        </p:nvSpPr>
        <p:spPr>
          <a:xfrm>
            <a:off x="5532119" y="1599778"/>
            <a:ext cx="1737362" cy="5760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Emma Omoruyi</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Philip Orlander</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Allison Ownby (Advisor)</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Katherine Normand</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Bela Patel</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Deborah Pearson</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Roy Riascos-Castaneda</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Evan Pivalizza</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Pamela Promecene</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Adan Rios</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Gary Rosenfeld</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Joshua Samuels</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Joyce Samuel</a:t>
            </a:r>
            <a:endParaRPr lang="en-US"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Latifa Sanhaji</a:t>
            </a:r>
            <a:endParaRPr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Cynthia Santos</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Mya Schiess</a:t>
            </a:r>
            <a:endParaRPr lang="en-US"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Lokesh Shahani</a:t>
            </a:r>
            <a:endParaRPr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Srikanth Sridhar</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Christopher Stephens</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Erin Stimming</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endParaRPr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endParaRPr dirty="0"/>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endParaRPr dirty="0"/>
          </a:p>
        </p:txBody>
      </p:sp>
      <p:sp>
        <p:nvSpPr>
          <p:cNvPr id="359" name="Rectangle 8"/>
          <p:cNvSpPr txBox="1"/>
          <p:nvPr/>
        </p:nvSpPr>
        <p:spPr>
          <a:xfrm>
            <a:off x="7284719" y="1524000"/>
            <a:ext cx="1737362" cy="3901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Jennifer Swails</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Ethan Taub</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Eugene Toy</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Ana Ugueto</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Naveen Vanga</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Dia Waguespack</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Alia Warner</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Mark Warner</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Michael Weaver</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Priya Weerasinghe</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err="1"/>
              <a:t>Robbey</a:t>
            </a:r>
            <a:r>
              <a:rPr lang="en-US" dirty="0"/>
              <a:t> Wesley</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George Williams</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lang="en-US" dirty="0"/>
              <a:t>William Yao</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John Zaki</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Cristian Zeni</a:t>
            </a:r>
          </a:p>
          <a:p>
            <a:pPr marL="320040" indent="-320040">
              <a:spcBef>
                <a:spcPts val="700"/>
              </a:spcBef>
              <a:buClr>
                <a:schemeClr val="accent2"/>
              </a:buClr>
              <a:buSzPct val="60000"/>
              <a:buChar char="◻"/>
              <a:defRPr sz="1000" b="1">
                <a:latin typeface="Eras Medium ITC"/>
                <a:ea typeface="Eras Medium ITC"/>
                <a:cs typeface="Eras Medium ITC"/>
                <a:sym typeface="Eras Medium ITC"/>
              </a:defRPr>
            </a:pPr>
            <a:r>
              <a:rPr dirty="0"/>
              <a:t>Han Zhang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itle 1"/>
          <p:cNvSpPr txBox="1">
            <a:spLocks noGrp="1"/>
          </p:cNvSpPr>
          <p:nvPr>
            <p:ph type="title"/>
          </p:nvPr>
        </p:nvSpPr>
        <p:spPr>
          <a:prstGeom prst="rect">
            <a:avLst/>
          </a:prstGeom>
        </p:spPr>
        <p:txBody>
          <a:bodyPr/>
          <a:lstStyle>
            <a:lvl1pPr>
              <a:defRPr b="1" i="1"/>
            </a:lvl1pPr>
          </a:lstStyle>
          <a:p>
            <a:r>
              <a:t>Academy Member Responsibilities </a:t>
            </a:r>
          </a:p>
        </p:txBody>
      </p:sp>
      <p:sp>
        <p:nvSpPr>
          <p:cNvPr id="362" name="Content Placeholder 2"/>
          <p:cNvSpPr txBox="1">
            <a:spLocks noGrp="1"/>
          </p:cNvSpPr>
          <p:nvPr>
            <p:ph type="body" idx="1"/>
          </p:nvPr>
        </p:nvSpPr>
        <p:spPr>
          <a:prstGeom prst="rect">
            <a:avLst/>
          </a:prstGeom>
        </p:spPr>
        <p:txBody>
          <a:bodyPr/>
          <a:lstStyle/>
          <a:p>
            <a:pPr>
              <a:lnSpc>
                <a:spcPct val="90000"/>
              </a:lnSpc>
              <a:defRPr sz="2400"/>
            </a:pPr>
            <a:r>
              <a:t>Attend Academy-sponsored events and functions</a:t>
            </a:r>
          </a:p>
          <a:p>
            <a:pPr>
              <a:lnSpc>
                <a:spcPct val="90000"/>
              </a:lnSpc>
              <a:defRPr sz="2400"/>
            </a:pPr>
            <a:r>
              <a:t>Serve on Academy committees and teams</a:t>
            </a:r>
          </a:p>
          <a:p>
            <a:pPr>
              <a:lnSpc>
                <a:spcPct val="90000"/>
              </a:lnSpc>
              <a:defRPr sz="2400"/>
            </a:pPr>
            <a:r>
              <a:t>Develop and evaluate innovative educational programs</a:t>
            </a:r>
          </a:p>
          <a:p>
            <a:pPr>
              <a:lnSpc>
                <a:spcPct val="90000"/>
              </a:lnSpc>
              <a:defRPr sz="2400"/>
            </a:pPr>
            <a:r>
              <a:t>Mentor other MMS faculty engaged in educational activities</a:t>
            </a:r>
          </a:p>
          <a:p>
            <a:pPr>
              <a:lnSpc>
                <a:spcPct val="90000"/>
              </a:lnSpc>
              <a:defRPr sz="2400"/>
            </a:pPr>
            <a:r>
              <a:t>Participate in Academy-sponsored seminars and journal clubs</a:t>
            </a:r>
          </a:p>
          <a:p>
            <a:pPr>
              <a:lnSpc>
                <a:spcPct val="90000"/>
              </a:lnSpc>
              <a:defRPr sz="2400"/>
            </a:pPr>
            <a:r>
              <a:t>Engage in scholarly educational activities</a:t>
            </a:r>
          </a:p>
          <a:p>
            <a:pPr>
              <a:lnSpc>
                <a:spcPct val="90000"/>
              </a:lnSpc>
              <a:defRPr sz="2400"/>
            </a:pPr>
            <a:r>
              <a:t>Participate in institutional applications for educational grants and other financial resources</a:t>
            </a:r>
          </a:p>
          <a:p>
            <a:pPr>
              <a:lnSpc>
                <a:spcPct val="90000"/>
              </a:lnSpc>
              <a:defRPr sz="2400"/>
            </a:pPr>
            <a:r>
              <a:t>Represent the Academy locally, regionally and nationally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itle 1"/>
          <p:cNvSpPr txBox="1">
            <a:spLocks noGrp="1"/>
          </p:cNvSpPr>
          <p:nvPr>
            <p:ph type="title"/>
          </p:nvPr>
        </p:nvSpPr>
        <p:spPr>
          <a:prstGeom prst="rect">
            <a:avLst/>
          </a:prstGeom>
        </p:spPr>
        <p:txBody>
          <a:bodyPr/>
          <a:lstStyle>
            <a:lvl1pPr>
              <a:defRPr b="1" i="1"/>
            </a:lvl1pPr>
          </a:lstStyle>
          <a:p>
            <a:r>
              <a:t>AME Education Activities</a:t>
            </a:r>
          </a:p>
        </p:txBody>
      </p:sp>
      <p:sp>
        <p:nvSpPr>
          <p:cNvPr id="367" name="Content Placeholder 2"/>
          <p:cNvSpPr txBox="1">
            <a:spLocks noGrp="1"/>
          </p:cNvSpPr>
          <p:nvPr>
            <p:ph type="body" idx="1"/>
          </p:nvPr>
        </p:nvSpPr>
        <p:spPr>
          <a:xfrm>
            <a:off x="612648" y="2214687"/>
            <a:ext cx="8153401" cy="4495801"/>
          </a:xfrm>
          <a:prstGeom prst="rect">
            <a:avLst/>
          </a:prstGeom>
        </p:spPr>
        <p:txBody>
          <a:bodyPr/>
          <a:lstStyle/>
          <a:p>
            <a:pPr>
              <a:lnSpc>
                <a:spcPct val="80000"/>
              </a:lnSpc>
              <a:defRPr sz="2400"/>
            </a:pPr>
            <a:r>
              <a:t>Induction ceremony and banquet</a:t>
            </a:r>
          </a:p>
          <a:p>
            <a:pPr>
              <a:lnSpc>
                <a:spcPct val="80000"/>
              </a:lnSpc>
              <a:defRPr sz="2400"/>
            </a:pPr>
            <a:r>
              <a:t>Dean’s Educational Lecture</a:t>
            </a:r>
          </a:p>
          <a:p>
            <a:pPr>
              <a:lnSpc>
                <a:spcPct val="80000"/>
              </a:lnSpc>
              <a:defRPr sz="2400"/>
            </a:pPr>
            <a:r>
              <a:t>Faculty development workshop</a:t>
            </a:r>
          </a:p>
          <a:p>
            <a:pPr>
              <a:lnSpc>
                <a:spcPct val="80000"/>
              </a:lnSpc>
              <a:defRPr sz="2400"/>
            </a:pPr>
            <a:r>
              <a:t>Journal club</a:t>
            </a:r>
          </a:p>
          <a:p>
            <a:pPr>
              <a:lnSpc>
                <a:spcPct val="80000"/>
              </a:lnSpc>
              <a:defRPr sz="2400"/>
            </a:pPr>
            <a:r>
              <a:t>Learning communities</a:t>
            </a:r>
          </a:p>
          <a:p>
            <a:pPr>
              <a:lnSpc>
                <a:spcPct val="80000"/>
              </a:lnSpc>
              <a:defRPr sz="2300"/>
            </a:pPr>
            <a:r>
              <a:t>MMS/UTMB/Baylor/MDACC joint academy educational symposium: TEACH S Symposium</a:t>
            </a:r>
            <a:endParaRPr sz="2400"/>
          </a:p>
          <a:p>
            <a:pPr>
              <a:lnSpc>
                <a:spcPct val="80000"/>
              </a:lnSpc>
              <a:defRPr sz="2300"/>
            </a:pPr>
            <a:r>
              <a:t>UT SHINE Academy symposium (Annual meeting in Austin)</a:t>
            </a:r>
            <a:endParaRPr sz="2400"/>
          </a:p>
          <a:p>
            <a:pPr>
              <a:lnSpc>
                <a:spcPct val="80000"/>
              </a:lnSpc>
              <a:defRPr sz="2300"/>
            </a:pPr>
            <a:r>
              <a:t>Medical Education “Scholarly Concentration”</a:t>
            </a:r>
            <a:endParaRPr sz="2400"/>
          </a:p>
          <a:p>
            <a:pPr>
              <a:lnSpc>
                <a:spcPct val="80000"/>
              </a:lnSpc>
              <a:defRPr sz="2300"/>
            </a:pPr>
            <a:r>
              <a:t>History of medicine: Blue Book elective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1"/>
          <p:cNvSpPr txBox="1">
            <a:spLocks noGrp="1"/>
          </p:cNvSpPr>
          <p:nvPr>
            <p:ph type="title"/>
          </p:nvPr>
        </p:nvSpPr>
        <p:spPr>
          <a:prstGeom prst="rect">
            <a:avLst/>
          </a:prstGeom>
        </p:spPr>
        <p:txBody>
          <a:bodyPr/>
          <a:lstStyle>
            <a:lvl1pPr>
              <a:defRPr i="1"/>
            </a:lvl1pPr>
          </a:lstStyle>
          <a:p>
            <a:r>
              <a:t>AME Activities</a:t>
            </a:r>
          </a:p>
        </p:txBody>
      </p:sp>
      <p:sp>
        <p:nvSpPr>
          <p:cNvPr id="370" name="Content Placeholder 2"/>
          <p:cNvSpPr txBox="1">
            <a:spLocks noGrp="1"/>
          </p:cNvSpPr>
          <p:nvPr>
            <p:ph type="body" idx="1"/>
          </p:nvPr>
        </p:nvSpPr>
        <p:spPr>
          <a:prstGeom prst="rect">
            <a:avLst/>
          </a:prstGeom>
        </p:spPr>
        <p:txBody>
          <a:bodyPr>
            <a:normAutofit/>
          </a:bodyPr>
          <a:lstStyle/>
          <a:p>
            <a:pPr>
              <a:lnSpc>
                <a:spcPct val="80000"/>
              </a:lnSpc>
              <a:buSzTx/>
              <a:buFont typeface="Wingdings"/>
              <a:buNone/>
              <a:defRPr sz="1800"/>
            </a:pPr>
            <a:r>
              <a:rPr dirty="0"/>
              <a:t>202</a:t>
            </a:r>
            <a:r>
              <a:rPr lang="en-US" dirty="0"/>
              <a:t>2</a:t>
            </a:r>
            <a:r>
              <a:rPr dirty="0"/>
              <a:t>-202</a:t>
            </a:r>
            <a:r>
              <a:rPr lang="en-US" dirty="0"/>
              <a:t>3</a:t>
            </a:r>
            <a:endParaRPr sz="900" dirty="0"/>
          </a:p>
          <a:p>
            <a:pPr>
              <a:lnSpc>
                <a:spcPct val="80000"/>
              </a:lnSpc>
              <a:defRPr sz="1800" b="1"/>
            </a:pPr>
            <a:r>
              <a:rPr dirty="0"/>
              <a:t>AME ED Talks</a:t>
            </a:r>
            <a:r>
              <a:rPr b="0" dirty="0"/>
              <a:t>: </a:t>
            </a:r>
            <a:r>
              <a:rPr dirty="0"/>
              <a:t>Conversations with Master Educators (Via WebEx) </a:t>
            </a:r>
            <a:r>
              <a:rPr b="0" dirty="0"/>
              <a:t>- TED style talks featuring Academy Members; </a:t>
            </a:r>
            <a:r>
              <a:rPr lang="en-US" b="0" dirty="0"/>
              <a:t>The next AME Ed Talks has been scheduled for Wednesday, November 1 from 2-4 pm in the MSB 5</a:t>
            </a:r>
            <a:r>
              <a:rPr lang="en-US" b="0" baseline="30000" dirty="0"/>
              <a:t>th</a:t>
            </a:r>
            <a:r>
              <a:rPr lang="en-US" b="0" dirty="0"/>
              <a:t> Floor Gallery; </a:t>
            </a:r>
            <a:r>
              <a:rPr lang="en-US" b="1" dirty="0"/>
              <a:t>Planned Speakers – Dr. Allison Ownby, PhD, MEd; Professor and Associate Dean, Educational Programs and Chase Findley, MD – Associate Professor, Psychiatry and Behavioral Sciences, Assistant Dean, Educational Programs.</a:t>
            </a:r>
            <a:endParaRPr sz="900" b="1" dirty="0"/>
          </a:p>
          <a:p>
            <a:pPr>
              <a:lnSpc>
                <a:spcPct val="80000"/>
              </a:lnSpc>
              <a:defRPr sz="1800" b="1"/>
            </a:pPr>
            <a:r>
              <a:rPr lang="en-US" dirty="0"/>
              <a:t>2022 </a:t>
            </a:r>
            <a:r>
              <a:rPr dirty="0"/>
              <a:t>Induction ceremony</a:t>
            </a:r>
            <a:r>
              <a:rPr lang="en-US" dirty="0"/>
              <a:t> – Planned for December, 2023; Location, Date and Time TBD</a:t>
            </a:r>
            <a:endParaRPr lang="en-US" sz="900" dirty="0"/>
          </a:p>
          <a:p>
            <a:pPr>
              <a:lnSpc>
                <a:spcPct val="80000"/>
              </a:lnSpc>
              <a:defRPr sz="1800" b="1"/>
            </a:pPr>
            <a:r>
              <a:rPr lang="en-US" sz="1800" dirty="0"/>
              <a:t>AME Retreat - “Reimagining AME’s Role at McGovern”; Thursday, January 26, 2023; MSB B.100; 3-5 p.m.</a:t>
            </a:r>
            <a:endParaRPr lang="en-US" dirty="0"/>
          </a:p>
          <a:p>
            <a:pPr>
              <a:lnSpc>
                <a:spcPct val="80000"/>
              </a:lnSpc>
              <a:defRPr sz="1800" b="1"/>
            </a:pPr>
            <a:r>
              <a:rPr dirty="0"/>
              <a:t>Joint Educational Symposium:</a:t>
            </a:r>
            <a:r>
              <a:rPr b="0" dirty="0"/>
              <a:t>  </a:t>
            </a:r>
            <a:endParaRPr sz="900" dirty="0"/>
          </a:p>
          <a:p>
            <a:pPr marL="640080" lvl="1" indent="-274320">
              <a:lnSpc>
                <a:spcPct val="80000"/>
              </a:lnSpc>
              <a:spcBef>
                <a:spcPts val="500"/>
              </a:spcBef>
              <a:buClr>
                <a:schemeClr val="accent1"/>
              </a:buClr>
              <a:defRPr sz="1500" b="1"/>
            </a:pPr>
            <a:r>
              <a:rPr lang="en-US" dirty="0"/>
              <a:t>2</a:t>
            </a:r>
            <a:r>
              <a:rPr dirty="0"/>
              <a:t>02</a:t>
            </a:r>
            <a:r>
              <a:rPr lang="en-US" dirty="0"/>
              <a:t>3</a:t>
            </a:r>
            <a:r>
              <a:rPr dirty="0"/>
              <a:t> </a:t>
            </a:r>
            <a:r>
              <a:rPr lang="en-US" dirty="0"/>
              <a:t> </a:t>
            </a:r>
            <a:r>
              <a:rPr dirty="0"/>
              <a:t>Texas Educators Academies Collaborative for the Health Professions (TEACH-S)</a:t>
            </a:r>
            <a:r>
              <a:rPr lang="en-US" dirty="0"/>
              <a:t> -</a:t>
            </a:r>
            <a:r>
              <a:rPr dirty="0"/>
              <a:t> </a:t>
            </a:r>
            <a:r>
              <a:rPr lang="en-US" dirty="0"/>
              <a:t>Teaching to your Mission; Plenary Speaker – </a:t>
            </a:r>
            <a:r>
              <a:rPr lang="en-US" sz="1500" dirty="0"/>
              <a:t>Stephen J. Spann, M.D., MBA; Founding Dean, College of Medicine &amp; Vice President for Medical Affairs; Humana Endowed Dean's Chair in Medicine; Clinical Professor, Family Medicine; </a:t>
            </a:r>
            <a:r>
              <a:rPr lang="en-US" dirty="0"/>
              <a:t>U</a:t>
            </a:r>
            <a:r>
              <a:rPr lang="en-US" sz="1500" dirty="0"/>
              <a:t>niversity of Houston, Tilman J. Fertitta Family College of Medicine, 06/14/22</a:t>
            </a:r>
            <a:endParaRPr sz="5600" dirty="0"/>
          </a:p>
          <a:p>
            <a:pPr>
              <a:lnSpc>
                <a:spcPct val="80000"/>
              </a:lnSpc>
              <a:defRPr sz="1800" b="1"/>
            </a:pPr>
            <a:r>
              <a:rPr dirty="0"/>
              <a:t>Journal Club:  </a:t>
            </a:r>
            <a:r>
              <a:rPr b="0" dirty="0"/>
              <a:t>Ongoing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 name="Group 30"/>
          <p:cNvGrpSpPr/>
          <p:nvPr/>
        </p:nvGrpSpPr>
        <p:grpSpPr>
          <a:xfrm>
            <a:off x="849035" y="2046080"/>
            <a:ext cx="7461171" cy="2981215"/>
            <a:chOff x="0" y="0"/>
            <a:chExt cx="7461169" cy="2981213"/>
          </a:xfrm>
        </p:grpSpPr>
        <p:sp>
          <p:nvSpPr>
            <p:cNvPr id="372" name="Rectangle 31"/>
            <p:cNvSpPr/>
            <p:nvPr/>
          </p:nvSpPr>
          <p:spPr>
            <a:xfrm>
              <a:off x="2530434" y="563769"/>
              <a:ext cx="2393633" cy="2417445"/>
            </a:xfrm>
            <a:prstGeom prst="rect">
              <a:avLst/>
            </a:prstGeom>
            <a:gradFill flip="none" rotWithShape="1">
              <a:gsLst>
                <a:gs pos="0">
                  <a:srgbClr val="E0EBFB">
                    <a:alpha val="0"/>
                  </a:srgbClr>
                </a:gs>
                <a:gs pos="50000">
                  <a:srgbClr val="C0D8F8">
                    <a:alpha val="45000"/>
                  </a:srgbClr>
                </a:gs>
                <a:gs pos="100000">
                  <a:srgbClr val="98C2F6">
                    <a:alpha val="76000"/>
                  </a:srgbClr>
                </a:gs>
              </a:gsLst>
              <a:lin ang="16200000" scaled="0"/>
            </a:gradFill>
            <a:ln w="12700" cap="flat">
              <a:noFill/>
              <a:miter lim="400000"/>
            </a:ln>
            <a:effectLst/>
          </p:spPr>
          <p:txBody>
            <a:bodyPr wrap="square" lIns="45719" tIns="45719" rIns="45719" bIns="45719" numCol="1" anchor="ctr">
              <a:noAutofit/>
            </a:bodyPr>
            <a:lstStyle/>
            <a:p>
              <a:pPr algn="ctr" defTabSz="685800">
                <a:defRPr sz="1300">
                  <a:solidFill>
                    <a:srgbClr val="FFFFFF"/>
                  </a:solidFill>
                  <a:latin typeface="+mj-lt"/>
                  <a:ea typeface="+mj-ea"/>
                  <a:cs typeface="+mj-cs"/>
                  <a:sym typeface="Calibri"/>
                </a:defRPr>
              </a:pPr>
              <a:endParaRPr/>
            </a:p>
          </p:txBody>
        </p:sp>
        <p:sp>
          <p:nvSpPr>
            <p:cNvPr id="373" name="Isosceles Triangle 7"/>
            <p:cNvSpPr/>
            <p:nvPr/>
          </p:nvSpPr>
          <p:spPr>
            <a:xfrm>
              <a:off x="2531624" y="5186"/>
              <a:ext cx="2392681" cy="5585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5" y="0"/>
                  </a:lnTo>
                  <a:lnTo>
                    <a:pt x="21600" y="21600"/>
                  </a:lnTo>
                  <a:lnTo>
                    <a:pt x="0" y="21600"/>
                  </a:lnTo>
                  <a:close/>
                </a:path>
              </a:pathLst>
            </a:custGeom>
            <a:gradFill flip="none" rotWithShape="1">
              <a:gsLst>
                <a:gs pos="0">
                  <a:srgbClr val="98C2F6">
                    <a:alpha val="76000"/>
                  </a:srgbClr>
                </a:gs>
                <a:gs pos="50000">
                  <a:srgbClr val="C0D8F8">
                    <a:alpha val="45000"/>
                  </a:srgbClr>
                </a:gs>
                <a:gs pos="100000">
                  <a:srgbClr val="E0EBFB">
                    <a:alpha val="0"/>
                  </a:srgbClr>
                </a:gs>
              </a:gsLst>
              <a:lin ang="16200000" scaled="0"/>
            </a:gradFill>
            <a:ln w="12700" cap="flat">
              <a:noFill/>
              <a:miter lim="400000"/>
            </a:ln>
            <a:effectLst/>
          </p:spPr>
          <p:txBody>
            <a:bodyPr wrap="square" lIns="45719" tIns="45719" rIns="45719" bIns="45719" numCol="1" anchor="ctr">
              <a:noAutofit/>
            </a:bodyPr>
            <a:lstStyle/>
            <a:p>
              <a:pPr algn="ctr" defTabSz="685800">
                <a:defRPr sz="1300">
                  <a:solidFill>
                    <a:srgbClr val="FFFFFF"/>
                  </a:solidFill>
                  <a:latin typeface="+mj-lt"/>
                  <a:ea typeface="+mj-ea"/>
                  <a:cs typeface="+mj-cs"/>
                  <a:sym typeface="Calibri"/>
                </a:defRPr>
              </a:pPr>
              <a:endParaRPr/>
            </a:p>
          </p:txBody>
        </p:sp>
        <p:sp>
          <p:nvSpPr>
            <p:cNvPr id="374" name="Rectangle 33"/>
            <p:cNvSpPr/>
            <p:nvPr/>
          </p:nvSpPr>
          <p:spPr>
            <a:xfrm>
              <a:off x="5067300" y="563769"/>
              <a:ext cx="2393633" cy="2417445"/>
            </a:xfrm>
            <a:prstGeom prst="rect">
              <a:avLst/>
            </a:prstGeom>
            <a:gradFill flip="none" rotWithShape="1">
              <a:gsLst>
                <a:gs pos="0">
                  <a:srgbClr val="E0EBFB">
                    <a:alpha val="0"/>
                  </a:srgbClr>
                </a:gs>
                <a:gs pos="50000">
                  <a:srgbClr val="C0D8F8">
                    <a:alpha val="45000"/>
                  </a:srgbClr>
                </a:gs>
                <a:gs pos="100000">
                  <a:srgbClr val="98C2F6">
                    <a:alpha val="76000"/>
                  </a:srgbClr>
                </a:gs>
              </a:gsLst>
              <a:lin ang="16200000" scaled="0"/>
            </a:gradFill>
            <a:ln w="12700" cap="flat">
              <a:noFill/>
              <a:miter lim="400000"/>
            </a:ln>
            <a:effectLst/>
          </p:spPr>
          <p:txBody>
            <a:bodyPr wrap="square" lIns="45719" tIns="45719" rIns="45719" bIns="45719" numCol="1" anchor="ctr">
              <a:noAutofit/>
            </a:bodyPr>
            <a:lstStyle/>
            <a:p>
              <a:pPr algn="ctr" defTabSz="685800">
                <a:defRPr sz="1300">
                  <a:solidFill>
                    <a:srgbClr val="FFFFFF"/>
                  </a:solidFill>
                  <a:latin typeface="+mj-lt"/>
                  <a:ea typeface="+mj-ea"/>
                  <a:cs typeface="+mj-cs"/>
                  <a:sym typeface="Calibri"/>
                </a:defRPr>
              </a:pPr>
              <a:endParaRPr/>
            </a:p>
          </p:txBody>
        </p:sp>
        <p:sp>
          <p:nvSpPr>
            <p:cNvPr id="375" name="Isosceles Triangle 7"/>
            <p:cNvSpPr/>
            <p:nvPr/>
          </p:nvSpPr>
          <p:spPr>
            <a:xfrm>
              <a:off x="3943498" y="27494"/>
              <a:ext cx="3517672" cy="536276"/>
            </a:xfrm>
            <a:custGeom>
              <a:avLst/>
              <a:gdLst/>
              <a:ahLst/>
              <a:cxnLst>
                <a:cxn ang="0">
                  <a:pos x="wd2" y="hd2"/>
                </a:cxn>
                <a:cxn ang="5400000">
                  <a:pos x="wd2" y="hd2"/>
                </a:cxn>
                <a:cxn ang="10800000">
                  <a:pos x="wd2" y="hd2"/>
                </a:cxn>
                <a:cxn ang="16200000">
                  <a:pos x="wd2" y="hd2"/>
                </a:cxn>
              </a:cxnLst>
              <a:rect l="0" t="0" r="r" b="b"/>
              <a:pathLst>
                <a:path w="21600" h="21600" extrusionOk="0">
                  <a:moveTo>
                    <a:pt x="6908" y="21600"/>
                  </a:moveTo>
                  <a:lnTo>
                    <a:pt x="0" y="0"/>
                  </a:lnTo>
                  <a:lnTo>
                    <a:pt x="21600" y="21600"/>
                  </a:lnTo>
                  <a:lnTo>
                    <a:pt x="6908" y="21600"/>
                  </a:lnTo>
                  <a:close/>
                </a:path>
              </a:pathLst>
            </a:custGeom>
            <a:gradFill flip="none" rotWithShape="1">
              <a:gsLst>
                <a:gs pos="0">
                  <a:srgbClr val="98C2F6">
                    <a:alpha val="76000"/>
                  </a:srgbClr>
                </a:gs>
                <a:gs pos="50000">
                  <a:srgbClr val="C0D8F8">
                    <a:alpha val="45000"/>
                  </a:srgbClr>
                </a:gs>
                <a:gs pos="100000">
                  <a:srgbClr val="E0EBFB">
                    <a:alpha val="0"/>
                  </a:srgbClr>
                </a:gs>
              </a:gsLst>
              <a:lin ang="16200000" scaled="0"/>
            </a:gradFill>
            <a:ln w="12700" cap="flat">
              <a:noFill/>
              <a:miter lim="400000"/>
            </a:ln>
            <a:effectLst/>
          </p:spPr>
          <p:txBody>
            <a:bodyPr wrap="square" lIns="45719" tIns="45719" rIns="45719" bIns="45719" numCol="1" anchor="ctr">
              <a:noAutofit/>
            </a:bodyPr>
            <a:lstStyle/>
            <a:p>
              <a:pPr algn="ctr" defTabSz="685800">
                <a:defRPr sz="1300">
                  <a:solidFill>
                    <a:srgbClr val="FFFFFF"/>
                  </a:solidFill>
                  <a:latin typeface="+mj-lt"/>
                  <a:ea typeface="+mj-ea"/>
                  <a:cs typeface="+mj-cs"/>
                  <a:sym typeface="Calibri"/>
                </a:defRPr>
              </a:pPr>
              <a:endParaRPr/>
            </a:p>
          </p:txBody>
        </p:sp>
        <p:sp>
          <p:nvSpPr>
            <p:cNvPr id="376" name="Isosceles Triangle 7"/>
            <p:cNvSpPr/>
            <p:nvPr/>
          </p:nvSpPr>
          <p:spPr>
            <a:xfrm>
              <a:off x="1190" y="-1"/>
              <a:ext cx="3545970" cy="5637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14575" y="21600"/>
                  </a:lnTo>
                  <a:lnTo>
                    <a:pt x="0" y="21600"/>
                  </a:lnTo>
                  <a:close/>
                </a:path>
              </a:pathLst>
            </a:custGeom>
            <a:gradFill flip="none" rotWithShape="1">
              <a:gsLst>
                <a:gs pos="0">
                  <a:srgbClr val="98C2F6">
                    <a:alpha val="76000"/>
                  </a:srgbClr>
                </a:gs>
                <a:gs pos="50000">
                  <a:srgbClr val="C0D8F8">
                    <a:alpha val="45000"/>
                  </a:srgbClr>
                </a:gs>
                <a:gs pos="100000">
                  <a:srgbClr val="E0EBFB">
                    <a:alpha val="0"/>
                  </a:srgbClr>
                </a:gs>
              </a:gsLst>
              <a:lin ang="16200000" scaled="0"/>
            </a:gradFill>
            <a:ln w="12700" cap="flat">
              <a:noFill/>
              <a:miter lim="400000"/>
            </a:ln>
            <a:effectLst/>
          </p:spPr>
          <p:txBody>
            <a:bodyPr wrap="square" lIns="45719" tIns="45719" rIns="45719" bIns="45719" numCol="1" anchor="ctr">
              <a:noAutofit/>
            </a:bodyPr>
            <a:lstStyle/>
            <a:p>
              <a:pPr algn="ctr" defTabSz="685800">
                <a:defRPr sz="1300">
                  <a:solidFill>
                    <a:srgbClr val="FFFFFF"/>
                  </a:solidFill>
                  <a:latin typeface="+mj-lt"/>
                  <a:ea typeface="+mj-ea"/>
                  <a:cs typeface="+mj-cs"/>
                  <a:sym typeface="Calibri"/>
                </a:defRPr>
              </a:pPr>
              <a:endParaRPr/>
            </a:p>
          </p:txBody>
        </p:sp>
        <p:sp>
          <p:nvSpPr>
            <p:cNvPr id="377" name="Rectangle 36"/>
            <p:cNvSpPr/>
            <p:nvPr/>
          </p:nvSpPr>
          <p:spPr>
            <a:xfrm>
              <a:off x="-1" y="563769"/>
              <a:ext cx="2393633" cy="2417445"/>
            </a:xfrm>
            <a:prstGeom prst="rect">
              <a:avLst/>
            </a:prstGeom>
            <a:gradFill flip="none" rotWithShape="1">
              <a:gsLst>
                <a:gs pos="0">
                  <a:srgbClr val="E0EBFB">
                    <a:alpha val="0"/>
                  </a:srgbClr>
                </a:gs>
                <a:gs pos="50000">
                  <a:srgbClr val="C0D8F8">
                    <a:alpha val="45000"/>
                  </a:srgbClr>
                </a:gs>
                <a:gs pos="100000">
                  <a:srgbClr val="98C2F6">
                    <a:alpha val="76000"/>
                  </a:srgbClr>
                </a:gs>
              </a:gsLst>
              <a:lin ang="16200000" scaled="0"/>
            </a:gradFill>
            <a:ln w="12700" cap="flat">
              <a:noFill/>
              <a:miter lim="400000"/>
            </a:ln>
            <a:effectLst/>
          </p:spPr>
          <p:txBody>
            <a:bodyPr wrap="square" lIns="45719" tIns="45719" rIns="45719" bIns="45719" numCol="1" anchor="ctr">
              <a:noAutofit/>
            </a:bodyPr>
            <a:lstStyle/>
            <a:p>
              <a:pPr algn="ctr" defTabSz="685800">
                <a:defRPr sz="1300">
                  <a:solidFill>
                    <a:srgbClr val="FFFFFF"/>
                  </a:solidFill>
                  <a:latin typeface="+mj-lt"/>
                  <a:ea typeface="+mj-ea"/>
                  <a:cs typeface="+mj-cs"/>
                  <a:sym typeface="Calibri"/>
                </a:defRPr>
              </a:pPr>
              <a:endParaRPr/>
            </a:p>
          </p:txBody>
        </p:sp>
      </p:grpSp>
      <p:sp>
        <p:nvSpPr>
          <p:cNvPr id="379" name="TextBox 18"/>
          <p:cNvSpPr txBox="1"/>
          <p:nvPr/>
        </p:nvSpPr>
        <p:spPr>
          <a:xfrm>
            <a:off x="3235765" y="4498433"/>
            <a:ext cx="2612942" cy="461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685800">
              <a:defRPr sz="1300" b="1">
                <a:solidFill>
                  <a:srgbClr val="F2F2F2"/>
                </a:solidFill>
                <a:latin typeface="+mj-lt"/>
                <a:ea typeface="+mj-ea"/>
                <a:cs typeface="+mj-cs"/>
                <a:sym typeface="Calibri"/>
              </a:defRPr>
            </a:pPr>
            <a:r>
              <a:t>Hilary Fairbrother, MD, MPH</a:t>
            </a:r>
          </a:p>
          <a:p>
            <a:pPr algn="ctr" defTabSz="685800">
              <a:defRPr sz="1300" b="1">
                <a:solidFill>
                  <a:srgbClr val="FFC000"/>
                </a:solidFill>
                <a:latin typeface="+mj-lt"/>
                <a:ea typeface="+mj-ea"/>
                <a:cs typeface="+mj-cs"/>
                <a:sym typeface="Calibri"/>
              </a:defRPr>
            </a:pPr>
            <a:r>
              <a:t>“In Search of Expertise”</a:t>
            </a:r>
          </a:p>
        </p:txBody>
      </p:sp>
      <p:sp>
        <p:nvSpPr>
          <p:cNvPr id="380" name="TextBox 19"/>
          <p:cNvSpPr txBox="1"/>
          <p:nvPr/>
        </p:nvSpPr>
        <p:spPr>
          <a:xfrm>
            <a:off x="5993598" y="4498433"/>
            <a:ext cx="2270043" cy="461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685800">
              <a:defRPr sz="1300" b="1">
                <a:solidFill>
                  <a:srgbClr val="F2F2F2"/>
                </a:solidFill>
                <a:latin typeface="+mj-lt"/>
                <a:ea typeface="+mj-ea"/>
                <a:cs typeface="+mj-cs"/>
                <a:sym typeface="Calibri"/>
              </a:defRPr>
            </a:pPr>
            <a:r>
              <a:t>Vineeth John, MD, MBA</a:t>
            </a:r>
          </a:p>
          <a:p>
            <a:pPr algn="ctr" defTabSz="685800">
              <a:defRPr sz="1300" b="1">
                <a:solidFill>
                  <a:srgbClr val="FFC000"/>
                </a:solidFill>
                <a:latin typeface="+mj-lt"/>
                <a:ea typeface="+mj-ea"/>
                <a:cs typeface="+mj-cs"/>
                <a:sym typeface="Calibri"/>
              </a:defRPr>
            </a:pPr>
            <a:r>
              <a:t>“Power of Mentorship”</a:t>
            </a:r>
          </a:p>
        </p:txBody>
      </p:sp>
      <p:sp>
        <p:nvSpPr>
          <p:cNvPr id="381" name="TextBox 20"/>
          <p:cNvSpPr txBox="1"/>
          <p:nvPr/>
        </p:nvSpPr>
        <p:spPr>
          <a:xfrm>
            <a:off x="554767" y="4498433"/>
            <a:ext cx="2906285" cy="461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685800">
              <a:defRPr sz="1300" b="1">
                <a:solidFill>
                  <a:srgbClr val="F2F2F2"/>
                </a:solidFill>
                <a:latin typeface="+mj-lt"/>
                <a:ea typeface="+mj-ea"/>
                <a:cs typeface="+mj-cs"/>
                <a:sym typeface="Calibri"/>
              </a:defRPr>
            </a:pPr>
            <a:r>
              <a:t>Leonard Cleary, PhD</a:t>
            </a:r>
          </a:p>
          <a:p>
            <a:pPr algn="ctr" defTabSz="685800">
              <a:defRPr sz="1300" b="1">
                <a:solidFill>
                  <a:srgbClr val="FFC000"/>
                </a:solidFill>
                <a:latin typeface="+mj-lt"/>
                <a:ea typeface="+mj-ea"/>
                <a:cs typeface="+mj-cs"/>
                <a:sym typeface="Calibri"/>
              </a:defRPr>
            </a:pPr>
            <a:r>
              <a:t>“Learning about Lifelong Learning”</a:t>
            </a:r>
          </a:p>
        </p:txBody>
      </p:sp>
      <p:pic>
        <p:nvPicPr>
          <p:cNvPr id="382" name="Picture 21" descr="Picture 21"/>
          <p:cNvPicPr>
            <a:picLocks noChangeAspect="1"/>
          </p:cNvPicPr>
          <p:nvPr/>
        </p:nvPicPr>
        <p:blipFill>
          <a:blip r:embed="rId2">
            <a:extLst/>
          </a:blip>
          <a:stretch>
            <a:fillRect/>
          </a:stretch>
        </p:blipFill>
        <p:spPr>
          <a:xfrm>
            <a:off x="2389473" y="5387414"/>
            <a:ext cx="405162" cy="283973"/>
          </a:xfrm>
          <a:prstGeom prst="rect">
            <a:avLst/>
          </a:prstGeom>
          <a:ln w="12700">
            <a:miter lim="400000"/>
          </a:ln>
        </p:spPr>
      </p:pic>
      <p:sp>
        <p:nvSpPr>
          <p:cNvPr id="383" name="Rectangle 22"/>
          <p:cNvSpPr txBox="1"/>
          <p:nvPr/>
        </p:nvSpPr>
        <p:spPr>
          <a:xfrm>
            <a:off x="2495896" y="5417470"/>
            <a:ext cx="6397999"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685800">
              <a:defRPr sz="1200" b="1">
                <a:solidFill>
                  <a:srgbClr val="FFFFFF"/>
                </a:solidFill>
                <a:latin typeface="+mj-lt"/>
                <a:ea typeface="+mj-ea"/>
                <a:cs typeface="+mj-cs"/>
                <a:sym typeface="Calibri"/>
              </a:defRPr>
            </a:lvl1pPr>
          </a:lstStyle>
          <a:p>
            <a:r>
              <a:t>ACADEMY of MASTER EDUCATORS                                     The Office of Educational Programs</a:t>
            </a:r>
          </a:p>
        </p:txBody>
      </p:sp>
      <p:sp>
        <p:nvSpPr>
          <p:cNvPr id="384" name="TextBox 23"/>
          <p:cNvSpPr txBox="1"/>
          <p:nvPr/>
        </p:nvSpPr>
        <p:spPr>
          <a:xfrm>
            <a:off x="363874" y="2212068"/>
            <a:ext cx="8336125" cy="333088"/>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685800">
              <a:defRPr b="1">
                <a:solidFill>
                  <a:srgbClr val="F2F2F2"/>
                </a:solidFill>
                <a:latin typeface="+mj-lt"/>
                <a:ea typeface="+mj-ea"/>
                <a:cs typeface="+mj-cs"/>
                <a:sym typeface="Calibri"/>
              </a:defRPr>
            </a:lvl1pPr>
          </a:lstStyle>
          <a:p>
            <a:r>
              <a:t>Friday, November 20, 2020  * WebEx (access code): 120 163 7131 *  12:00 – 1:00 P.M.</a:t>
            </a:r>
          </a:p>
        </p:txBody>
      </p:sp>
      <p:sp>
        <p:nvSpPr>
          <p:cNvPr id="385" name="TextBox 24"/>
          <p:cNvSpPr txBox="1"/>
          <p:nvPr/>
        </p:nvSpPr>
        <p:spPr>
          <a:xfrm>
            <a:off x="1208044" y="5004301"/>
            <a:ext cx="6714242" cy="461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685800">
              <a:defRPr sz="1300" b="1" u="sng">
                <a:solidFill>
                  <a:srgbClr val="F7B615"/>
                </a:solidFill>
                <a:uFill>
                  <a:solidFill>
                    <a:srgbClr val="F7B615"/>
                  </a:solidFill>
                </a:uFill>
                <a:latin typeface="+mj-lt"/>
                <a:ea typeface="+mj-ea"/>
                <a:cs typeface="+mj-cs"/>
                <a:sym typeface="Calibri"/>
                <a:hlinkClick r:id="rId3"/>
              </a:defRPr>
            </a:lvl1pPr>
          </a:lstStyle>
          <a:p>
            <a:pPr>
              <a:defRPr u="none">
                <a:solidFill>
                  <a:srgbClr val="FFFFFF"/>
                </a:solidFill>
                <a:uFillTx/>
              </a:defRPr>
            </a:pPr>
            <a:r>
              <a:rPr u="sng">
                <a:solidFill>
                  <a:srgbClr val="F7B615"/>
                </a:solidFill>
                <a:uFill>
                  <a:solidFill>
                    <a:srgbClr val="F7B615"/>
                  </a:solidFill>
                </a:uFill>
                <a:hlinkClick r:id="rId3"/>
              </a:rPr>
              <a:t>https://uthealth.webex.com/uthealth/j.php?MTID=mcc583fce33f1e359c14b9fb8c9ac96f5</a:t>
            </a:r>
          </a:p>
        </p:txBody>
      </p:sp>
      <p:sp>
        <p:nvSpPr>
          <p:cNvPr id="386" name="TextBox 25"/>
          <p:cNvSpPr txBox="1"/>
          <p:nvPr/>
        </p:nvSpPr>
        <p:spPr>
          <a:xfrm>
            <a:off x="175358" y="1153622"/>
            <a:ext cx="8793284" cy="43486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685800">
              <a:defRPr sz="2700" b="1">
                <a:solidFill>
                  <a:srgbClr val="FFFFFF"/>
                </a:solidFill>
                <a:latin typeface="+mj-lt"/>
                <a:ea typeface="+mj-ea"/>
                <a:cs typeface="+mj-cs"/>
                <a:sym typeface="Calibri"/>
              </a:defRPr>
            </a:pPr>
            <a:r>
              <a:t>Academy of Master Educators (AME) </a:t>
            </a:r>
            <a:r>
              <a:rPr i="1"/>
              <a:t>presents</a:t>
            </a:r>
          </a:p>
        </p:txBody>
      </p:sp>
      <p:sp>
        <p:nvSpPr>
          <p:cNvPr id="387" name="Rectangle 1"/>
          <p:cNvSpPr txBox="1"/>
          <p:nvPr/>
        </p:nvSpPr>
        <p:spPr>
          <a:xfrm>
            <a:off x="250106" y="1676450"/>
            <a:ext cx="8643790" cy="489954"/>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685800">
              <a:defRPr sz="3000" b="1">
                <a:solidFill>
                  <a:srgbClr val="FFC000"/>
                </a:solidFill>
                <a:latin typeface="+mj-lt"/>
                <a:ea typeface="+mj-ea"/>
                <a:cs typeface="+mj-cs"/>
                <a:sym typeface="Calibri"/>
              </a:defRPr>
            </a:lvl1pPr>
          </a:lstStyle>
          <a:p>
            <a:r>
              <a:t>AME “ED Talks”: Conversations with Master Educators</a:t>
            </a:r>
          </a:p>
        </p:txBody>
      </p:sp>
      <p:pic>
        <p:nvPicPr>
          <p:cNvPr id="388" name="Picture 38" descr="Picture 38"/>
          <p:cNvPicPr>
            <a:picLocks noChangeAspect="1"/>
          </p:cNvPicPr>
          <p:nvPr/>
        </p:nvPicPr>
        <p:blipFill>
          <a:blip r:embed="rId4">
            <a:extLst/>
          </a:blip>
          <a:srcRect/>
          <a:stretch>
            <a:fillRect/>
          </a:stretch>
        </p:blipFill>
        <p:spPr>
          <a:xfrm>
            <a:off x="6485680" y="2800155"/>
            <a:ext cx="1285876" cy="1607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521" y="0"/>
                  <a:pt x="1119" y="3734"/>
                  <a:pt x="100" y="8699"/>
                </a:cubicBezTo>
                <a:lnTo>
                  <a:pt x="0" y="9339"/>
                </a:lnTo>
                <a:lnTo>
                  <a:pt x="0" y="12448"/>
                </a:lnTo>
                <a:lnTo>
                  <a:pt x="100" y="13088"/>
                </a:lnTo>
                <a:cubicBezTo>
                  <a:pt x="973" y="17343"/>
                  <a:pt x="4333" y="20697"/>
                  <a:pt x="8600" y="21568"/>
                </a:cubicBezTo>
                <a:lnTo>
                  <a:pt x="8807" y="21600"/>
                </a:lnTo>
                <a:lnTo>
                  <a:pt x="12793" y="21600"/>
                </a:lnTo>
                <a:lnTo>
                  <a:pt x="13000" y="21568"/>
                </a:lnTo>
                <a:cubicBezTo>
                  <a:pt x="17267" y="20697"/>
                  <a:pt x="20627" y="17343"/>
                  <a:pt x="21500" y="13088"/>
                </a:cubicBezTo>
                <a:lnTo>
                  <a:pt x="21600" y="12448"/>
                </a:lnTo>
                <a:lnTo>
                  <a:pt x="21600" y="9339"/>
                </a:lnTo>
                <a:lnTo>
                  <a:pt x="21500" y="8699"/>
                </a:lnTo>
                <a:cubicBezTo>
                  <a:pt x="20481" y="3734"/>
                  <a:pt x="16079" y="0"/>
                  <a:pt x="10800" y="0"/>
                </a:cubicBezTo>
                <a:close/>
              </a:path>
            </a:pathLst>
          </a:custGeom>
          <a:ln w="12700">
            <a:miter lim="400000"/>
          </a:ln>
        </p:spPr>
      </p:pic>
      <p:pic>
        <p:nvPicPr>
          <p:cNvPr id="389" name="Picture 37" descr="Picture 37"/>
          <p:cNvPicPr>
            <a:picLocks noChangeAspect="1"/>
          </p:cNvPicPr>
          <p:nvPr/>
        </p:nvPicPr>
        <p:blipFill>
          <a:blip r:embed="rId5">
            <a:extLst/>
          </a:blip>
          <a:srcRect/>
          <a:stretch>
            <a:fillRect/>
          </a:stretch>
        </p:blipFill>
        <p:spPr>
          <a:xfrm>
            <a:off x="3888997" y="2800155"/>
            <a:ext cx="1285876" cy="1607344"/>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5528" y="0"/>
                  <a:pt x="1119" y="3734"/>
                  <a:pt x="100" y="8699"/>
                </a:cubicBezTo>
                <a:lnTo>
                  <a:pt x="0" y="9365"/>
                </a:lnTo>
                <a:lnTo>
                  <a:pt x="0" y="12427"/>
                </a:lnTo>
                <a:lnTo>
                  <a:pt x="100" y="13088"/>
                </a:lnTo>
                <a:cubicBezTo>
                  <a:pt x="973" y="17343"/>
                  <a:pt x="4333" y="20697"/>
                  <a:pt x="8600" y="21568"/>
                </a:cubicBezTo>
                <a:lnTo>
                  <a:pt x="8807" y="21600"/>
                </a:lnTo>
                <a:lnTo>
                  <a:pt x="12800" y="21600"/>
                </a:lnTo>
                <a:lnTo>
                  <a:pt x="13007" y="21568"/>
                </a:lnTo>
                <a:cubicBezTo>
                  <a:pt x="17273" y="20697"/>
                  <a:pt x="20634" y="17343"/>
                  <a:pt x="21507" y="13088"/>
                </a:cubicBezTo>
                <a:lnTo>
                  <a:pt x="21600" y="12469"/>
                </a:lnTo>
                <a:lnTo>
                  <a:pt x="21600" y="9317"/>
                </a:lnTo>
                <a:lnTo>
                  <a:pt x="21507" y="8699"/>
                </a:lnTo>
                <a:cubicBezTo>
                  <a:pt x="20488" y="3734"/>
                  <a:pt x="16086" y="0"/>
                  <a:pt x="10807" y="0"/>
                </a:cubicBezTo>
                <a:close/>
              </a:path>
            </a:pathLst>
          </a:custGeom>
          <a:ln w="12700">
            <a:miter lim="400000"/>
          </a:ln>
        </p:spPr>
      </p:pic>
      <p:pic>
        <p:nvPicPr>
          <p:cNvPr id="390" name="Picture 40" descr="Picture 40"/>
          <p:cNvPicPr>
            <a:picLocks noChangeAspect="1"/>
          </p:cNvPicPr>
          <p:nvPr/>
        </p:nvPicPr>
        <p:blipFill>
          <a:blip r:embed="rId6">
            <a:extLst/>
          </a:blip>
          <a:srcRect b="15991"/>
          <a:stretch>
            <a:fillRect/>
          </a:stretch>
        </p:blipFill>
        <p:spPr>
          <a:xfrm>
            <a:off x="1414649" y="2793160"/>
            <a:ext cx="1283347" cy="1621236"/>
          </a:xfrm>
          <a:custGeom>
            <a:avLst/>
            <a:gdLst/>
            <a:ahLst/>
            <a:cxnLst>
              <a:cxn ang="0">
                <a:pos x="wd2" y="hd2"/>
              </a:cxn>
              <a:cxn ang="5400000">
                <a:pos x="wd2" y="hd2"/>
              </a:cxn>
              <a:cxn ang="10800000">
                <a:pos x="wd2" y="hd2"/>
              </a:cxn>
              <a:cxn ang="16200000">
                <a:pos x="wd2" y="hd2"/>
              </a:cxn>
            </a:cxnLst>
            <a:rect l="0" t="0" r="r" b="b"/>
            <a:pathLst>
              <a:path w="21600" h="21600" extrusionOk="0">
                <a:moveTo>
                  <a:pt x="9150" y="0"/>
                </a:moveTo>
                <a:lnTo>
                  <a:pt x="8583" y="85"/>
                </a:lnTo>
                <a:cubicBezTo>
                  <a:pt x="4352" y="953"/>
                  <a:pt x="1019" y="4300"/>
                  <a:pt x="154" y="8545"/>
                </a:cubicBezTo>
                <a:lnTo>
                  <a:pt x="0" y="9549"/>
                </a:lnTo>
                <a:lnTo>
                  <a:pt x="0" y="11918"/>
                </a:lnTo>
                <a:lnTo>
                  <a:pt x="154" y="12923"/>
                </a:lnTo>
                <a:cubicBezTo>
                  <a:pt x="1164" y="17875"/>
                  <a:pt x="5532" y="21600"/>
                  <a:pt x="10767" y="21600"/>
                </a:cubicBezTo>
                <a:cubicBezTo>
                  <a:pt x="16375" y="21600"/>
                  <a:pt x="20985" y="17324"/>
                  <a:pt x="21540" y="11844"/>
                </a:cubicBezTo>
                <a:lnTo>
                  <a:pt x="21600" y="10734"/>
                </a:lnTo>
                <a:lnTo>
                  <a:pt x="21540" y="9624"/>
                </a:lnTo>
                <a:cubicBezTo>
                  <a:pt x="21059" y="4874"/>
                  <a:pt x="17534" y="1026"/>
                  <a:pt x="12951" y="85"/>
                </a:cubicBezTo>
                <a:lnTo>
                  <a:pt x="12383" y="0"/>
                </a:lnTo>
                <a:lnTo>
                  <a:pt x="9150" y="0"/>
                </a:lnTo>
                <a:close/>
              </a:path>
            </a:pathLst>
          </a:cu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itle 1"/>
          <p:cNvSpPr txBox="1">
            <a:spLocks noGrp="1"/>
          </p:cNvSpPr>
          <p:nvPr>
            <p:ph type="title"/>
          </p:nvPr>
        </p:nvSpPr>
        <p:spPr>
          <a:prstGeom prst="rect">
            <a:avLst/>
          </a:prstGeom>
        </p:spPr>
        <p:txBody>
          <a:bodyPr/>
          <a:lstStyle/>
          <a:p>
            <a:r>
              <a:t>AME Committees</a:t>
            </a:r>
          </a:p>
        </p:txBody>
      </p:sp>
      <p:sp>
        <p:nvSpPr>
          <p:cNvPr id="393" name="Content Placeholder 2"/>
          <p:cNvSpPr txBox="1">
            <a:spLocks noGrp="1"/>
          </p:cNvSpPr>
          <p:nvPr>
            <p:ph type="body" idx="1"/>
          </p:nvPr>
        </p:nvSpPr>
        <p:spPr>
          <a:xfrm>
            <a:off x="304800" y="1600200"/>
            <a:ext cx="8534400" cy="5029200"/>
          </a:xfrm>
          <a:prstGeom prst="rect">
            <a:avLst/>
          </a:prstGeom>
        </p:spPr>
        <p:txBody>
          <a:bodyPr/>
          <a:lstStyle/>
          <a:p>
            <a:pPr>
              <a:spcBef>
                <a:spcPts val="0"/>
              </a:spcBef>
              <a:defRPr sz="1400" b="1"/>
            </a:pPr>
            <a:r>
              <a:t>Advocacy </a:t>
            </a:r>
          </a:p>
          <a:p>
            <a:pPr marL="640080" lvl="1" indent="-274320">
              <a:spcBef>
                <a:spcPts val="0"/>
              </a:spcBef>
              <a:buClr>
                <a:schemeClr val="accent1"/>
              </a:buClr>
              <a:defRPr sz="1400"/>
            </a:pPr>
            <a:r>
              <a:t>Developing opportunities for member interactions and Academy publicity</a:t>
            </a:r>
            <a:endParaRPr sz="2600"/>
          </a:p>
          <a:p>
            <a:pPr marL="640080" lvl="1" indent="-274320">
              <a:spcBef>
                <a:spcPts val="0"/>
              </a:spcBef>
              <a:buClr>
                <a:schemeClr val="accent1"/>
              </a:buClr>
              <a:defRPr sz="1400"/>
            </a:pPr>
            <a:r>
              <a:t>Promotes monthly or quarterly socials that highlight current AME member activities</a:t>
            </a:r>
            <a:endParaRPr>
              <a:solidFill>
                <a:srgbClr val="FF0000"/>
              </a:solidFill>
            </a:endParaRPr>
          </a:p>
          <a:p>
            <a:pPr marL="640080" lvl="1" indent="-274320">
              <a:spcBef>
                <a:spcPts val="0"/>
              </a:spcBef>
              <a:buClr>
                <a:schemeClr val="accent1"/>
              </a:buClr>
              <a:defRPr sz="1400"/>
            </a:pPr>
            <a:r>
              <a:t>Responsible for AME web development</a:t>
            </a:r>
            <a:endParaRPr sz="2600"/>
          </a:p>
          <a:p>
            <a:pPr marL="640080" lvl="1" indent="-274320">
              <a:spcBef>
                <a:spcPts val="0"/>
              </a:spcBef>
              <a:buClr>
                <a:schemeClr val="accent1"/>
              </a:buClr>
              <a:defRPr sz="1400"/>
            </a:pPr>
            <a:r>
              <a:t>Promotes AME member participation </a:t>
            </a:r>
            <a:endParaRPr sz="2600"/>
          </a:p>
          <a:p>
            <a:pPr>
              <a:spcBef>
                <a:spcPts val="0"/>
              </a:spcBef>
              <a:defRPr sz="1400" b="1"/>
            </a:pPr>
            <a:r>
              <a:t>AME-PCG (Peer Coaching Group)</a:t>
            </a:r>
            <a:r>
              <a:rPr b="0"/>
              <a:t> </a:t>
            </a:r>
          </a:p>
          <a:p>
            <a:pPr marL="640080" lvl="1" indent="-274320">
              <a:spcBef>
                <a:spcPts val="0"/>
              </a:spcBef>
              <a:buClr>
                <a:schemeClr val="accent1"/>
              </a:buClr>
              <a:defRPr sz="1400"/>
            </a:pPr>
            <a:r>
              <a:t>voluntary observation with formative evaluation of faculty lectures, clinical instruction, and small group facilitation</a:t>
            </a:r>
            <a:endParaRPr sz="2600"/>
          </a:p>
          <a:p>
            <a:pPr>
              <a:spcBef>
                <a:spcPts val="0"/>
              </a:spcBef>
              <a:defRPr sz="1400" b="1"/>
            </a:pPr>
            <a:r>
              <a:t>Faculty Mentoring </a:t>
            </a:r>
          </a:p>
          <a:p>
            <a:pPr marL="640080" lvl="1" indent="-274320">
              <a:spcBef>
                <a:spcPts val="0"/>
              </a:spcBef>
              <a:buClr>
                <a:schemeClr val="accent1"/>
              </a:buClr>
              <a:defRPr sz="1400"/>
            </a:pPr>
            <a:r>
              <a:t>Organizes group and individual activities and consultations</a:t>
            </a:r>
            <a:endParaRPr sz="2600"/>
          </a:p>
          <a:p>
            <a:pPr marL="640080" lvl="1" indent="-274320">
              <a:spcBef>
                <a:spcPts val="0"/>
              </a:spcBef>
              <a:buClr>
                <a:schemeClr val="accent1"/>
              </a:buClr>
              <a:defRPr sz="1400"/>
            </a:pPr>
            <a:r>
              <a:t>Provides junior faculty the guidance and support </a:t>
            </a:r>
            <a:endParaRPr sz="2600"/>
          </a:p>
          <a:p>
            <a:pPr marL="640080" lvl="1" indent="-274320">
              <a:spcBef>
                <a:spcPts val="0"/>
              </a:spcBef>
              <a:buClr>
                <a:schemeClr val="accent1"/>
              </a:buClr>
              <a:defRPr sz="1400"/>
            </a:pPr>
            <a:r>
              <a:t>Organizes and promotes the annual spring education workshop</a:t>
            </a:r>
            <a:endParaRPr sz="2600"/>
          </a:p>
          <a:p>
            <a:pPr>
              <a:spcBef>
                <a:spcPts val="0"/>
              </a:spcBef>
              <a:defRPr sz="1400" b="1"/>
            </a:pPr>
            <a:r>
              <a:t>Learning Communities - The Education Scholarship </a:t>
            </a:r>
          </a:p>
          <a:p>
            <a:pPr marL="640080" lvl="1" indent="-274320">
              <a:spcBef>
                <a:spcPts val="0"/>
              </a:spcBef>
              <a:buClr>
                <a:schemeClr val="accent1"/>
              </a:buClr>
              <a:defRPr sz="1400"/>
            </a:pPr>
            <a:r>
              <a:t>Fosters educational scholarship activities of AME members and other faculty at McGovern Medical School</a:t>
            </a:r>
            <a:endParaRPr sz="2600"/>
          </a:p>
          <a:p>
            <a:pPr>
              <a:spcBef>
                <a:spcPts val="0"/>
              </a:spcBef>
              <a:defRPr sz="1400" b="1"/>
            </a:pPr>
            <a:r>
              <a:t>Journal Club </a:t>
            </a:r>
          </a:p>
          <a:p>
            <a:pPr marL="640080" lvl="1" indent="-274320">
              <a:spcBef>
                <a:spcPts val="0"/>
              </a:spcBef>
              <a:buClr>
                <a:schemeClr val="accent1"/>
              </a:buClr>
              <a:defRPr sz="1400"/>
            </a:pPr>
            <a:r>
              <a:t>Develops and publicizes monthly schedule of journal articles or topics for discussion (September-April)</a:t>
            </a:r>
            <a:endParaRPr sz="2600"/>
          </a:p>
          <a:p>
            <a:pPr>
              <a:spcBef>
                <a:spcPts val="0"/>
              </a:spcBef>
              <a:defRPr sz="1400" b="1"/>
            </a:pPr>
            <a:r>
              <a:t>Membership </a:t>
            </a:r>
          </a:p>
          <a:p>
            <a:pPr marL="640080" lvl="1" indent="-274320">
              <a:spcBef>
                <a:spcPts val="0"/>
              </a:spcBef>
              <a:buClr>
                <a:schemeClr val="accent1"/>
              </a:buClr>
              <a:defRPr sz="1400"/>
            </a:pPr>
            <a:r>
              <a:t>determines if applicants have met the AME teaching and scholarship standards as described in the educational portfolio template </a:t>
            </a:r>
            <a:endParaRPr sz="2600"/>
          </a:p>
          <a:p>
            <a:pPr>
              <a:spcBef>
                <a:spcPts val="0"/>
              </a:spcBef>
              <a:defRPr sz="1400" b="1"/>
            </a:pPr>
            <a:r>
              <a:t>Standards</a:t>
            </a:r>
          </a:p>
          <a:p>
            <a:pPr marL="640080" lvl="1" indent="-274320">
              <a:spcBef>
                <a:spcPts val="0"/>
              </a:spcBef>
              <a:buClr>
                <a:schemeClr val="accent1"/>
              </a:buClr>
              <a:defRPr sz="1400"/>
            </a:pPr>
            <a:r>
              <a:t>defines and determines the procedures and process for faculty application to the Academy</a:t>
            </a:r>
            <a:endParaRPr sz="2600"/>
          </a:p>
          <a:p>
            <a:pPr marL="640080" lvl="1" indent="-274320">
              <a:spcBef>
                <a:spcPts val="0"/>
              </a:spcBef>
              <a:buClr>
                <a:schemeClr val="accent1"/>
              </a:buClr>
              <a:defRPr sz="1400"/>
            </a:pPr>
            <a:r>
              <a:t>refines the model portfolios to ensure that all faculty have a standard of reference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itle 1"/>
          <p:cNvSpPr txBox="1">
            <a:spLocks noGrp="1"/>
          </p:cNvSpPr>
          <p:nvPr>
            <p:ph type="title"/>
          </p:nvPr>
        </p:nvSpPr>
        <p:spPr>
          <a:xfrm>
            <a:off x="612648" y="400050"/>
            <a:ext cx="8153401" cy="742950"/>
          </a:xfrm>
          <a:prstGeom prst="rect">
            <a:avLst/>
          </a:prstGeom>
        </p:spPr>
        <p:txBody>
          <a:bodyPr/>
          <a:lstStyle>
            <a:lvl1pPr>
              <a:defRPr sz="3900"/>
            </a:lvl1pPr>
          </a:lstStyle>
          <a:p>
            <a:r>
              <a:t>2020 New Inductees</a:t>
            </a:r>
          </a:p>
        </p:txBody>
      </p:sp>
      <p:pic>
        <p:nvPicPr>
          <p:cNvPr id="396" name="Picture 2" descr="Picture 2"/>
          <p:cNvPicPr>
            <a:picLocks noChangeAspect="1"/>
          </p:cNvPicPr>
          <p:nvPr/>
        </p:nvPicPr>
        <p:blipFill>
          <a:blip r:embed="rId3">
            <a:extLst/>
          </a:blip>
          <a:stretch>
            <a:fillRect/>
          </a:stretch>
        </p:blipFill>
        <p:spPr>
          <a:xfrm>
            <a:off x="1740530" y="2048005"/>
            <a:ext cx="804707" cy="1005885"/>
          </a:xfrm>
          <a:prstGeom prst="rect">
            <a:avLst/>
          </a:prstGeom>
          <a:ln w="12700">
            <a:miter lim="400000"/>
          </a:ln>
        </p:spPr>
      </p:pic>
      <p:pic>
        <p:nvPicPr>
          <p:cNvPr id="397" name="Picture 1" descr="Picture 1"/>
          <p:cNvPicPr>
            <a:picLocks noChangeAspect="1"/>
          </p:cNvPicPr>
          <p:nvPr/>
        </p:nvPicPr>
        <p:blipFill>
          <a:blip r:embed="rId4">
            <a:extLst/>
          </a:blip>
          <a:stretch>
            <a:fillRect/>
          </a:stretch>
        </p:blipFill>
        <p:spPr>
          <a:xfrm>
            <a:off x="2889662" y="2055624"/>
            <a:ext cx="804708" cy="1005885"/>
          </a:xfrm>
          <a:prstGeom prst="rect">
            <a:avLst/>
          </a:prstGeom>
          <a:ln w="12700">
            <a:miter lim="400000"/>
          </a:ln>
        </p:spPr>
      </p:pic>
      <p:pic>
        <p:nvPicPr>
          <p:cNvPr id="398" name="Picture 1" descr="Picture 1"/>
          <p:cNvPicPr>
            <a:picLocks noChangeAspect="1"/>
          </p:cNvPicPr>
          <p:nvPr/>
        </p:nvPicPr>
        <p:blipFill>
          <a:blip r:embed="rId5">
            <a:extLst/>
          </a:blip>
          <a:stretch>
            <a:fillRect/>
          </a:stretch>
        </p:blipFill>
        <p:spPr>
          <a:xfrm>
            <a:off x="3991447" y="2074165"/>
            <a:ext cx="804708" cy="988230"/>
          </a:xfrm>
          <a:prstGeom prst="rect">
            <a:avLst/>
          </a:prstGeom>
          <a:ln w="12700">
            <a:miter lim="400000"/>
          </a:ln>
        </p:spPr>
      </p:pic>
      <p:pic>
        <p:nvPicPr>
          <p:cNvPr id="399" name="Picture 1" descr="Picture 1"/>
          <p:cNvPicPr>
            <a:picLocks noChangeAspect="1"/>
          </p:cNvPicPr>
          <p:nvPr/>
        </p:nvPicPr>
        <p:blipFill>
          <a:blip r:embed="rId6">
            <a:extLst/>
          </a:blip>
          <a:stretch>
            <a:fillRect/>
          </a:stretch>
        </p:blipFill>
        <p:spPr>
          <a:xfrm>
            <a:off x="5093024" y="2043477"/>
            <a:ext cx="804707" cy="1005883"/>
          </a:xfrm>
          <a:prstGeom prst="rect">
            <a:avLst/>
          </a:prstGeom>
          <a:ln w="12700">
            <a:miter lim="400000"/>
          </a:ln>
        </p:spPr>
      </p:pic>
      <p:pic>
        <p:nvPicPr>
          <p:cNvPr id="400" name="Picture 1" descr="Picture 1"/>
          <p:cNvPicPr>
            <a:picLocks noChangeAspect="1"/>
          </p:cNvPicPr>
          <p:nvPr/>
        </p:nvPicPr>
        <p:blipFill>
          <a:blip r:embed="rId7">
            <a:extLst/>
          </a:blip>
          <a:stretch>
            <a:fillRect/>
          </a:stretch>
        </p:blipFill>
        <p:spPr>
          <a:xfrm>
            <a:off x="3942874" y="3330659"/>
            <a:ext cx="872700" cy="1090762"/>
          </a:xfrm>
          <a:prstGeom prst="rect">
            <a:avLst/>
          </a:prstGeom>
          <a:ln w="12700">
            <a:miter lim="400000"/>
          </a:ln>
        </p:spPr>
      </p:pic>
      <p:pic>
        <p:nvPicPr>
          <p:cNvPr id="401" name="Picture 1" descr="Picture 1"/>
          <p:cNvPicPr>
            <a:picLocks noChangeAspect="1"/>
          </p:cNvPicPr>
          <p:nvPr/>
        </p:nvPicPr>
        <p:blipFill>
          <a:blip r:embed="rId8">
            <a:extLst/>
          </a:blip>
          <a:stretch>
            <a:fillRect/>
          </a:stretch>
        </p:blipFill>
        <p:spPr>
          <a:xfrm>
            <a:off x="1740530" y="3315525"/>
            <a:ext cx="872877" cy="1090761"/>
          </a:xfrm>
          <a:prstGeom prst="rect">
            <a:avLst/>
          </a:prstGeom>
          <a:ln w="12700">
            <a:miter lim="400000"/>
          </a:ln>
        </p:spPr>
      </p:pic>
      <p:pic>
        <p:nvPicPr>
          <p:cNvPr id="402" name="Picture 1" descr="Picture 1"/>
          <p:cNvPicPr>
            <a:picLocks noChangeAspect="1"/>
          </p:cNvPicPr>
          <p:nvPr/>
        </p:nvPicPr>
        <p:blipFill>
          <a:blip r:embed="rId9">
            <a:extLst/>
          </a:blip>
          <a:stretch>
            <a:fillRect/>
          </a:stretch>
        </p:blipFill>
        <p:spPr>
          <a:xfrm>
            <a:off x="2864187" y="3327472"/>
            <a:ext cx="893328" cy="1116891"/>
          </a:xfrm>
          <a:prstGeom prst="rect">
            <a:avLst/>
          </a:prstGeom>
          <a:ln w="12700">
            <a:miter lim="400000"/>
          </a:ln>
        </p:spPr>
      </p:pic>
      <p:pic>
        <p:nvPicPr>
          <p:cNvPr id="403" name="Picture 2" descr="Picture 2"/>
          <p:cNvPicPr>
            <a:picLocks noChangeAspect="1"/>
          </p:cNvPicPr>
          <p:nvPr/>
        </p:nvPicPr>
        <p:blipFill>
          <a:blip r:embed="rId10">
            <a:extLst/>
          </a:blip>
          <a:stretch>
            <a:fillRect/>
          </a:stretch>
        </p:blipFill>
        <p:spPr>
          <a:xfrm>
            <a:off x="5067217" y="3322594"/>
            <a:ext cx="893328" cy="1116891"/>
          </a:xfrm>
          <a:prstGeom prst="rect">
            <a:avLst/>
          </a:prstGeom>
          <a:ln w="12700">
            <a:miter lim="400000"/>
          </a:ln>
        </p:spPr>
      </p:pic>
      <p:pic>
        <p:nvPicPr>
          <p:cNvPr id="404" name="Picture 1" descr="Picture 1"/>
          <p:cNvPicPr>
            <a:picLocks noChangeAspect="1"/>
          </p:cNvPicPr>
          <p:nvPr/>
        </p:nvPicPr>
        <p:blipFill>
          <a:blip r:embed="rId11">
            <a:extLst/>
          </a:blip>
          <a:stretch>
            <a:fillRect/>
          </a:stretch>
        </p:blipFill>
        <p:spPr>
          <a:xfrm>
            <a:off x="6183738" y="3322594"/>
            <a:ext cx="856894" cy="1078811"/>
          </a:xfrm>
          <a:prstGeom prst="rect">
            <a:avLst/>
          </a:prstGeom>
          <a:ln w="12700">
            <a:miter lim="400000"/>
          </a:ln>
        </p:spPr>
      </p:pic>
      <p:pic>
        <p:nvPicPr>
          <p:cNvPr id="405" name="Picture 2" descr="Picture 2"/>
          <p:cNvPicPr>
            <a:picLocks noChangeAspect="1"/>
          </p:cNvPicPr>
          <p:nvPr/>
        </p:nvPicPr>
        <p:blipFill>
          <a:blip r:embed="rId12">
            <a:extLst/>
          </a:blip>
          <a:stretch>
            <a:fillRect/>
          </a:stretch>
        </p:blipFill>
        <p:spPr>
          <a:xfrm>
            <a:off x="1723328" y="4682906"/>
            <a:ext cx="837202" cy="1054019"/>
          </a:xfrm>
          <a:prstGeom prst="rect">
            <a:avLst/>
          </a:prstGeom>
          <a:ln w="12700">
            <a:miter lim="400000"/>
          </a:ln>
        </p:spPr>
      </p:pic>
      <p:pic>
        <p:nvPicPr>
          <p:cNvPr id="406" name="Picture 1" descr="Picture 1"/>
          <p:cNvPicPr>
            <a:picLocks noChangeAspect="1"/>
          </p:cNvPicPr>
          <p:nvPr/>
        </p:nvPicPr>
        <p:blipFill>
          <a:blip r:embed="rId13">
            <a:extLst/>
          </a:blip>
          <a:stretch>
            <a:fillRect/>
          </a:stretch>
        </p:blipFill>
        <p:spPr>
          <a:xfrm>
            <a:off x="2889661" y="4710584"/>
            <a:ext cx="819217" cy="1011750"/>
          </a:xfrm>
          <a:prstGeom prst="rect">
            <a:avLst/>
          </a:prstGeom>
          <a:ln w="12700">
            <a:miter lim="400000"/>
          </a:ln>
        </p:spPr>
      </p:pic>
      <p:pic>
        <p:nvPicPr>
          <p:cNvPr id="407" name="Picture 2" descr="Picture 2"/>
          <p:cNvPicPr>
            <a:picLocks noChangeAspect="1"/>
          </p:cNvPicPr>
          <p:nvPr/>
        </p:nvPicPr>
        <p:blipFill>
          <a:blip r:embed="rId14">
            <a:extLst/>
          </a:blip>
          <a:stretch>
            <a:fillRect/>
          </a:stretch>
        </p:blipFill>
        <p:spPr>
          <a:xfrm>
            <a:off x="3991445" y="4682906"/>
            <a:ext cx="837202" cy="1046503"/>
          </a:xfrm>
          <a:prstGeom prst="rect">
            <a:avLst/>
          </a:prstGeom>
          <a:ln w="12700">
            <a:miter lim="400000"/>
          </a:ln>
        </p:spPr>
      </p:pic>
      <p:pic>
        <p:nvPicPr>
          <p:cNvPr id="408" name="Picture 1" descr="Picture 1"/>
          <p:cNvPicPr>
            <a:picLocks noChangeAspect="1"/>
          </p:cNvPicPr>
          <p:nvPr/>
        </p:nvPicPr>
        <p:blipFill>
          <a:blip r:embed="rId15">
            <a:extLst/>
          </a:blip>
          <a:stretch>
            <a:fillRect/>
          </a:stretch>
        </p:blipFill>
        <p:spPr>
          <a:xfrm>
            <a:off x="5104277" y="4682904"/>
            <a:ext cx="831713" cy="1039428"/>
          </a:xfrm>
          <a:prstGeom prst="rect">
            <a:avLst/>
          </a:prstGeom>
          <a:ln w="12700">
            <a:miter lim="400000"/>
          </a:ln>
        </p:spPr>
      </p:pic>
      <p:pic>
        <p:nvPicPr>
          <p:cNvPr id="409" name="Picture 2" descr="Picture 2"/>
          <p:cNvPicPr>
            <a:picLocks noChangeAspect="1"/>
          </p:cNvPicPr>
          <p:nvPr/>
        </p:nvPicPr>
        <p:blipFill>
          <a:blip r:embed="rId16">
            <a:extLst/>
          </a:blip>
          <a:stretch>
            <a:fillRect/>
          </a:stretch>
        </p:blipFill>
        <p:spPr>
          <a:xfrm>
            <a:off x="6183738" y="4682904"/>
            <a:ext cx="831713" cy="1039014"/>
          </a:xfrm>
          <a:prstGeom prst="rect">
            <a:avLst/>
          </a:prstGeom>
          <a:ln w="12700">
            <a:miter lim="400000"/>
          </a:ln>
        </p:spPr>
      </p:pic>
      <p:pic>
        <p:nvPicPr>
          <p:cNvPr id="410" name="Picture 1" descr="Picture 1"/>
          <p:cNvPicPr>
            <a:picLocks noChangeAspect="1"/>
          </p:cNvPicPr>
          <p:nvPr/>
        </p:nvPicPr>
        <p:blipFill>
          <a:blip r:embed="rId17">
            <a:extLst/>
          </a:blip>
          <a:stretch>
            <a:fillRect/>
          </a:stretch>
        </p:blipFill>
        <p:spPr>
          <a:xfrm>
            <a:off x="6184236" y="2042878"/>
            <a:ext cx="804708" cy="1005780"/>
          </a:xfrm>
          <a:prstGeom prst="rect">
            <a:avLst/>
          </a:prstGeom>
          <a:ln w="12700">
            <a:miter lim="400000"/>
          </a:ln>
        </p:spPr>
      </p:pic>
      <p:sp>
        <p:nvSpPr>
          <p:cNvPr id="411" name="TextBox 4"/>
          <p:cNvSpPr txBox="1"/>
          <p:nvPr/>
        </p:nvSpPr>
        <p:spPr>
          <a:xfrm>
            <a:off x="1629420" y="3048656"/>
            <a:ext cx="1074004"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900" b="1"/>
            </a:pPr>
            <a:r>
              <a:rPr dirty="0"/>
              <a:t> </a:t>
            </a:r>
            <a:r>
              <a:rPr sz="800" dirty="0"/>
              <a:t>Elaheh Ashtari, PsyD</a:t>
            </a:r>
          </a:p>
        </p:txBody>
      </p:sp>
      <p:sp>
        <p:nvSpPr>
          <p:cNvPr id="412" name="TextBox 21"/>
          <p:cNvSpPr txBox="1"/>
          <p:nvPr/>
        </p:nvSpPr>
        <p:spPr>
          <a:xfrm>
            <a:off x="2804226" y="3063974"/>
            <a:ext cx="1074004"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900"/>
            </a:pPr>
            <a:r>
              <a:t> </a:t>
            </a:r>
            <a:r>
              <a:rPr b="1"/>
              <a:t>Asha Bhalwal, MD</a:t>
            </a:r>
          </a:p>
        </p:txBody>
      </p:sp>
      <p:sp>
        <p:nvSpPr>
          <p:cNvPr id="413" name="TextBox 22"/>
          <p:cNvSpPr txBox="1"/>
          <p:nvPr/>
        </p:nvSpPr>
        <p:spPr>
          <a:xfrm>
            <a:off x="3850631" y="3070635"/>
            <a:ext cx="1109339" cy="167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00" b="1"/>
            </a:lvl1pPr>
          </a:lstStyle>
          <a:p>
            <a:r>
              <a:t>Johanna Blair de Haan, MD</a:t>
            </a:r>
          </a:p>
        </p:txBody>
      </p:sp>
      <p:sp>
        <p:nvSpPr>
          <p:cNvPr id="414" name="TextBox 23"/>
          <p:cNvSpPr txBox="1"/>
          <p:nvPr/>
        </p:nvSpPr>
        <p:spPr>
          <a:xfrm>
            <a:off x="4991017" y="3048657"/>
            <a:ext cx="1066270" cy="193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700" b="1"/>
            </a:lvl1pPr>
          </a:lstStyle>
          <a:p>
            <a:r>
              <a:t>Jonathan Giordano, DO</a:t>
            </a:r>
          </a:p>
        </p:txBody>
      </p:sp>
      <p:sp>
        <p:nvSpPr>
          <p:cNvPr id="415" name="TextBox 24"/>
          <p:cNvSpPr txBox="1"/>
          <p:nvPr/>
        </p:nvSpPr>
        <p:spPr>
          <a:xfrm>
            <a:off x="6080814" y="3037115"/>
            <a:ext cx="1133333" cy="218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900"/>
            </a:pPr>
            <a:r>
              <a:t>  </a:t>
            </a:r>
            <a:r>
              <a:rPr sz="800" b="1"/>
              <a:t>Katie Guttenberg, MD</a:t>
            </a:r>
          </a:p>
        </p:txBody>
      </p:sp>
      <p:sp>
        <p:nvSpPr>
          <p:cNvPr id="416" name="TextBox 25"/>
          <p:cNvSpPr txBox="1"/>
          <p:nvPr/>
        </p:nvSpPr>
        <p:spPr>
          <a:xfrm>
            <a:off x="2774491" y="4442962"/>
            <a:ext cx="1074003"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900" b="1"/>
            </a:pPr>
            <a:r>
              <a:t>   </a:t>
            </a:r>
            <a:r>
              <a:rPr sz="800"/>
              <a:t>Sara Holcombe, DO</a:t>
            </a:r>
          </a:p>
        </p:txBody>
      </p:sp>
      <p:sp>
        <p:nvSpPr>
          <p:cNvPr id="417" name="TextBox 26"/>
          <p:cNvSpPr txBox="1"/>
          <p:nvPr/>
        </p:nvSpPr>
        <p:spPr>
          <a:xfrm>
            <a:off x="4981284" y="4420623"/>
            <a:ext cx="1109340"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a:lvl1pPr>
          </a:lstStyle>
          <a:p>
            <a:r>
              <a:t>Travis Markham, MD</a:t>
            </a:r>
          </a:p>
        </p:txBody>
      </p:sp>
      <p:sp>
        <p:nvSpPr>
          <p:cNvPr id="418" name="TextBox 27"/>
          <p:cNvSpPr txBox="1"/>
          <p:nvPr/>
        </p:nvSpPr>
        <p:spPr>
          <a:xfrm>
            <a:off x="6229458" y="4413579"/>
            <a:ext cx="1074004"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a:lvl1pPr>
          </a:lstStyle>
          <a:p>
            <a:r>
              <a:t>Ethan Taub, DO</a:t>
            </a:r>
          </a:p>
        </p:txBody>
      </p:sp>
      <p:sp>
        <p:nvSpPr>
          <p:cNvPr id="419" name="TextBox 28"/>
          <p:cNvSpPr txBox="1"/>
          <p:nvPr/>
        </p:nvSpPr>
        <p:spPr>
          <a:xfrm>
            <a:off x="3900099" y="4442643"/>
            <a:ext cx="1074003" cy="193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700" b="1"/>
            </a:lvl1pPr>
          </a:lstStyle>
          <a:p>
            <a:r>
              <a:t>Veronica Gonzalez, MD</a:t>
            </a:r>
          </a:p>
        </p:txBody>
      </p:sp>
      <p:sp>
        <p:nvSpPr>
          <p:cNvPr id="420" name="TextBox 29"/>
          <p:cNvSpPr txBox="1"/>
          <p:nvPr/>
        </p:nvSpPr>
        <p:spPr>
          <a:xfrm>
            <a:off x="1602963" y="4436755"/>
            <a:ext cx="1074004"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a:lvl1pPr>
          </a:lstStyle>
          <a:p>
            <a:r>
              <a:t>     David Hall, MD</a:t>
            </a:r>
          </a:p>
        </p:txBody>
      </p:sp>
      <p:sp>
        <p:nvSpPr>
          <p:cNvPr id="421" name="TextBox 30"/>
          <p:cNvSpPr txBox="1"/>
          <p:nvPr/>
        </p:nvSpPr>
        <p:spPr>
          <a:xfrm>
            <a:off x="1560447" y="5729408"/>
            <a:ext cx="1130013"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a:lvl1pPr>
          </a:lstStyle>
          <a:p>
            <a:r>
              <a:t>Dia Waguespack, MD</a:t>
            </a:r>
          </a:p>
        </p:txBody>
      </p:sp>
      <p:sp>
        <p:nvSpPr>
          <p:cNvPr id="422" name="TextBox 31"/>
          <p:cNvSpPr txBox="1"/>
          <p:nvPr/>
        </p:nvSpPr>
        <p:spPr>
          <a:xfrm>
            <a:off x="2774829" y="5737652"/>
            <a:ext cx="1074003"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a:lvl1pPr>
          </a:lstStyle>
          <a:p>
            <a:r>
              <a:t>   Mark Warner, MD</a:t>
            </a:r>
          </a:p>
        </p:txBody>
      </p:sp>
      <p:sp>
        <p:nvSpPr>
          <p:cNvPr id="423" name="TextBox 32"/>
          <p:cNvSpPr txBox="1"/>
          <p:nvPr/>
        </p:nvSpPr>
        <p:spPr>
          <a:xfrm>
            <a:off x="3800788" y="5735992"/>
            <a:ext cx="1130012"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a:lvl1pPr>
          </a:lstStyle>
          <a:p>
            <a:r>
              <a:t> Michael Weaver, MD</a:t>
            </a:r>
          </a:p>
        </p:txBody>
      </p:sp>
      <p:sp>
        <p:nvSpPr>
          <p:cNvPr id="424" name="TextBox 33"/>
          <p:cNvSpPr txBox="1"/>
          <p:nvPr/>
        </p:nvSpPr>
        <p:spPr>
          <a:xfrm>
            <a:off x="4927003" y="5741220"/>
            <a:ext cx="1130012"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a:lvl1pPr>
          </a:lstStyle>
          <a:p>
            <a:r>
              <a:t>   Robby Wesley, DO</a:t>
            </a:r>
          </a:p>
        </p:txBody>
      </p:sp>
      <p:sp>
        <p:nvSpPr>
          <p:cNvPr id="425" name="TextBox 34"/>
          <p:cNvSpPr txBox="1"/>
          <p:nvPr/>
        </p:nvSpPr>
        <p:spPr>
          <a:xfrm>
            <a:off x="6055788" y="5760411"/>
            <a:ext cx="1109338" cy="205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a:lvl1pPr>
          </a:lstStyle>
          <a:p>
            <a:r>
              <a:t>Cristian Zeni, MD, PhD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Title 1"/>
          <p:cNvSpPr txBox="1">
            <a:spLocks noGrp="1"/>
          </p:cNvSpPr>
          <p:nvPr>
            <p:ph type="title"/>
          </p:nvPr>
        </p:nvSpPr>
        <p:spPr>
          <a:xfrm>
            <a:off x="612648" y="247650"/>
            <a:ext cx="8153401" cy="742950"/>
          </a:xfrm>
          <a:prstGeom prst="rect">
            <a:avLst/>
          </a:prstGeom>
        </p:spPr>
        <p:txBody>
          <a:bodyPr/>
          <a:lstStyle>
            <a:lvl1pPr>
              <a:defRPr sz="3900"/>
            </a:lvl1pPr>
          </a:lstStyle>
          <a:p>
            <a:r>
              <a:t>2021 New Inductees</a:t>
            </a:r>
          </a:p>
        </p:txBody>
      </p:sp>
      <p:pic>
        <p:nvPicPr>
          <p:cNvPr id="428" name="Content Placeholder 39" descr="Content Placeholder 39"/>
          <p:cNvPicPr>
            <a:picLocks noChangeAspect="1"/>
          </p:cNvPicPr>
          <p:nvPr/>
        </p:nvPicPr>
        <p:blipFill>
          <a:blip r:embed="rId2">
            <a:extLst/>
          </a:blip>
          <a:stretch>
            <a:fillRect/>
          </a:stretch>
        </p:blipFill>
        <p:spPr>
          <a:xfrm>
            <a:off x="492956" y="2206743"/>
            <a:ext cx="968379" cy="1199948"/>
          </a:xfrm>
          <a:prstGeom prst="rect">
            <a:avLst/>
          </a:prstGeom>
          <a:ln w="12700">
            <a:miter lim="400000"/>
          </a:ln>
        </p:spPr>
      </p:pic>
      <p:pic>
        <p:nvPicPr>
          <p:cNvPr id="429" name="Picture 40" descr="Picture 40"/>
          <p:cNvPicPr>
            <a:picLocks noChangeAspect="1"/>
          </p:cNvPicPr>
          <p:nvPr/>
        </p:nvPicPr>
        <p:blipFill>
          <a:blip r:embed="rId3">
            <a:extLst/>
          </a:blip>
          <a:stretch>
            <a:fillRect/>
          </a:stretch>
        </p:blipFill>
        <p:spPr>
          <a:xfrm>
            <a:off x="2094134" y="2203655"/>
            <a:ext cx="978990" cy="1218300"/>
          </a:xfrm>
          <a:prstGeom prst="rect">
            <a:avLst/>
          </a:prstGeom>
          <a:ln w="12700">
            <a:miter lim="400000"/>
          </a:ln>
        </p:spPr>
      </p:pic>
      <p:pic>
        <p:nvPicPr>
          <p:cNvPr id="430" name="Picture 41" descr="Picture 41"/>
          <p:cNvPicPr>
            <a:picLocks noChangeAspect="1"/>
          </p:cNvPicPr>
          <p:nvPr/>
        </p:nvPicPr>
        <p:blipFill>
          <a:blip r:embed="rId4">
            <a:extLst/>
          </a:blip>
          <a:stretch>
            <a:fillRect/>
          </a:stretch>
        </p:blipFill>
        <p:spPr>
          <a:xfrm>
            <a:off x="3749452" y="2203655"/>
            <a:ext cx="968766" cy="1199949"/>
          </a:xfrm>
          <a:prstGeom prst="rect">
            <a:avLst/>
          </a:prstGeom>
          <a:ln w="12700">
            <a:miter lim="400000"/>
          </a:ln>
        </p:spPr>
      </p:pic>
      <p:pic>
        <p:nvPicPr>
          <p:cNvPr id="431" name="Picture 42" descr="Picture 42"/>
          <p:cNvPicPr>
            <a:picLocks noChangeAspect="1"/>
          </p:cNvPicPr>
          <p:nvPr/>
        </p:nvPicPr>
        <p:blipFill>
          <a:blip r:embed="rId5">
            <a:extLst/>
          </a:blip>
          <a:stretch>
            <a:fillRect/>
          </a:stretch>
        </p:blipFill>
        <p:spPr>
          <a:xfrm>
            <a:off x="5394547" y="2174309"/>
            <a:ext cx="978990" cy="1245987"/>
          </a:xfrm>
          <a:prstGeom prst="rect">
            <a:avLst/>
          </a:prstGeom>
          <a:ln w="12700">
            <a:miter lim="400000"/>
          </a:ln>
        </p:spPr>
      </p:pic>
      <p:pic>
        <p:nvPicPr>
          <p:cNvPr id="432" name="Picture 43" descr="Picture 43"/>
          <p:cNvPicPr>
            <a:picLocks noChangeAspect="1"/>
          </p:cNvPicPr>
          <p:nvPr/>
        </p:nvPicPr>
        <p:blipFill>
          <a:blip r:embed="rId6">
            <a:extLst/>
          </a:blip>
          <a:stretch>
            <a:fillRect/>
          </a:stretch>
        </p:blipFill>
        <p:spPr>
          <a:xfrm>
            <a:off x="7006338" y="2196462"/>
            <a:ext cx="983643" cy="1223835"/>
          </a:xfrm>
          <a:prstGeom prst="rect">
            <a:avLst/>
          </a:prstGeom>
          <a:ln w="12700">
            <a:miter lim="400000"/>
          </a:ln>
        </p:spPr>
      </p:pic>
      <p:pic>
        <p:nvPicPr>
          <p:cNvPr id="433" name="Picture 44" descr="Picture 44"/>
          <p:cNvPicPr>
            <a:picLocks noChangeAspect="1"/>
          </p:cNvPicPr>
          <p:nvPr/>
        </p:nvPicPr>
        <p:blipFill>
          <a:blip r:embed="rId7">
            <a:extLst/>
          </a:blip>
          <a:stretch>
            <a:fillRect/>
          </a:stretch>
        </p:blipFill>
        <p:spPr>
          <a:xfrm>
            <a:off x="1124945" y="3953928"/>
            <a:ext cx="1140840" cy="1412468"/>
          </a:xfrm>
          <a:prstGeom prst="rect">
            <a:avLst/>
          </a:prstGeom>
          <a:ln w="12700">
            <a:miter lim="400000"/>
          </a:ln>
        </p:spPr>
      </p:pic>
      <p:pic>
        <p:nvPicPr>
          <p:cNvPr id="434" name="Picture 45" descr="Picture 45"/>
          <p:cNvPicPr>
            <a:picLocks noChangeAspect="1"/>
          </p:cNvPicPr>
          <p:nvPr/>
        </p:nvPicPr>
        <p:blipFill>
          <a:blip r:embed="rId8">
            <a:extLst/>
          </a:blip>
          <a:stretch>
            <a:fillRect/>
          </a:stretch>
        </p:blipFill>
        <p:spPr>
          <a:xfrm>
            <a:off x="2850183" y="3981658"/>
            <a:ext cx="1089726" cy="1452969"/>
          </a:xfrm>
          <a:prstGeom prst="rect">
            <a:avLst/>
          </a:prstGeom>
          <a:ln w="12700">
            <a:miter lim="400000"/>
          </a:ln>
        </p:spPr>
      </p:pic>
      <p:pic>
        <p:nvPicPr>
          <p:cNvPr id="435" name="Picture 46" descr="Picture 46"/>
          <p:cNvPicPr>
            <a:picLocks noChangeAspect="1"/>
          </p:cNvPicPr>
          <p:nvPr/>
        </p:nvPicPr>
        <p:blipFill>
          <a:blip r:embed="rId9">
            <a:extLst/>
          </a:blip>
          <a:stretch>
            <a:fillRect/>
          </a:stretch>
        </p:blipFill>
        <p:spPr>
          <a:xfrm>
            <a:off x="4500076" y="3981658"/>
            <a:ext cx="1036455" cy="1445918"/>
          </a:xfrm>
          <a:prstGeom prst="rect">
            <a:avLst/>
          </a:prstGeom>
          <a:ln w="12700">
            <a:miter lim="400000"/>
          </a:ln>
        </p:spPr>
      </p:pic>
      <p:pic>
        <p:nvPicPr>
          <p:cNvPr id="436" name="Picture 47" descr="Picture 47"/>
          <p:cNvPicPr>
            <a:picLocks noChangeAspect="1"/>
          </p:cNvPicPr>
          <p:nvPr/>
        </p:nvPicPr>
        <p:blipFill>
          <a:blip r:embed="rId10">
            <a:extLst/>
          </a:blip>
          <a:stretch>
            <a:fillRect/>
          </a:stretch>
        </p:blipFill>
        <p:spPr>
          <a:xfrm>
            <a:off x="6246181" y="3981658"/>
            <a:ext cx="1089726" cy="1382092"/>
          </a:xfrm>
          <a:prstGeom prst="rect">
            <a:avLst/>
          </a:prstGeom>
          <a:ln w="12700">
            <a:miter lim="400000"/>
          </a:ln>
        </p:spPr>
      </p:pic>
      <p:sp>
        <p:nvSpPr>
          <p:cNvPr id="437" name="Rectangle 50"/>
          <p:cNvSpPr txBox="1"/>
          <p:nvPr/>
        </p:nvSpPr>
        <p:spPr>
          <a:xfrm>
            <a:off x="159513" y="3451309"/>
            <a:ext cx="1596676"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000"/>
            </a:pPr>
            <a:r>
              <a:t>Eliana Bonfante-Mejia, MD</a:t>
            </a:r>
          </a:p>
          <a:p>
            <a:pPr algn="ctr">
              <a:defRPr sz="1000"/>
            </a:pPr>
            <a:r>
              <a:t>Radiology</a:t>
            </a:r>
          </a:p>
        </p:txBody>
      </p:sp>
      <p:sp>
        <p:nvSpPr>
          <p:cNvPr id="438" name="Rectangle 51"/>
          <p:cNvSpPr txBox="1"/>
          <p:nvPr/>
        </p:nvSpPr>
        <p:spPr>
          <a:xfrm>
            <a:off x="2017650" y="3451702"/>
            <a:ext cx="1059865"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000"/>
            </a:pPr>
            <a:r>
              <a:t>Lauren Brollier, MD</a:t>
            </a:r>
          </a:p>
          <a:p>
            <a:pPr algn="ctr">
              <a:defRPr sz="1000"/>
            </a:pPr>
            <a:r>
              <a:t>Anesthesiology</a:t>
            </a:r>
          </a:p>
        </p:txBody>
      </p:sp>
      <p:sp>
        <p:nvSpPr>
          <p:cNvPr id="439" name="Rectangle 52"/>
          <p:cNvSpPr txBox="1"/>
          <p:nvPr/>
        </p:nvSpPr>
        <p:spPr>
          <a:xfrm>
            <a:off x="3700775" y="3424968"/>
            <a:ext cx="1033200"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000"/>
            </a:pPr>
            <a:r>
              <a:t>Sujith Cherian, MD</a:t>
            </a:r>
          </a:p>
          <a:p>
            <a:pPr algn="ctr">
              <a:defRPr sz="1000"/>
            </a:pPr>
            <a:r>
              <a:t>Internal Medicine</a:t>
            </a:r>
          </a:p>
        </p:txBody>
      </p:sp>
      <p:sp>
        <p:nvSpPr>
          <p:cNvPr id="440" name="Rectangle 53"/>
          <p:cNvSpPr txBox="1"/>
          <p:nvPr/>
        </p:nvSpPr>
        <p:spPr>
          <a:xfrm>
            <a:off x="5257913" y="3432885"/>
            <a:ext cx="1226243"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000"/>
            </a:pPr>
            <a:r>
              <a:t>Amanda Jagolino, MD</a:t>
            </a:r>
          </a:p>
          <a:p>
            <a:pPr algn="ctr">
              <a:defRPr sz="1000"/>
            </a:pPr>
            <a:r>
              <a:t>Neurology</a:t>
            </a:r>
          </a:p>
        </p:txBody>
      </p:sp>
      <p:sp>
        <p:nvSpPr>
          <p:cNvPr id="441" name="Rectangle 54"/>
          <p:cNvSpPr txBox="1"/>
          <p:nvPr/>
        </p:nvSpPr>
        <p:spPr>
          <a:xfrm>
            <a:off x="6973748" y="3424258"/>
            <a:ext cx="1047401"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000"/>
            </a:pPr>
            <a:r>
              <a:t>Rachel Jantea, MD</a:t>
            </a:r>
          </a:p>
          <a:p>
            <a:pPr algn="ctr">
              <a:defRPr sz="1000"/>
            </a:pPr>
            <a:r>
              <a:t>Internal Medicine</a:t>
            </a:r>
          </a:p>
        </p:txBody>
      </p:sp>
      <p:sp>
        <p:nvSpPr>
          <p:cNvPr id="442" name="Rectangle 55"/>
          <p:cNvSpPr txBox="1"/>
          <p:nvPr/>
        </p:nvSpPr>
        <p:spPr>
          <a:xfrm>
            <a:off x="1013662" y="5404944"/>
            <a:ext cx="1380281"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000"/>
            </a:pPr>
            <a:r>
              <a:t>Marsal Sanches, MD, PhD</a:t>
            </a:r>
          </a:p>
          <a:p>
            <a:pPr algn="ctr">
              <a:defRPr sz="1000"/>
            </a:pPr>
            <a:r>
              <a:t>Psychiatry</a:t>
            </a:r>
          </a:p>
        </p:txBody>
      </p:sp>
      <p:sp>
        <p:nvSpPr>
          <p:cNvPr id="443" name="Rectangle 56"/>
          <p:cNvSpPr txBox="1"/>
          <p:nvPr/>
        </p:nvSpPr>
        <p:spPr>
          <a:xfrm>
            <a:off x="2889489" y="5398398"/>
            <a:ext cx="960337"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000"/>
            </a:pPr>
            <a:r>
              <a:t>Ana Ugueto, PhD</a:t>
            </a:r>
          </a:p>
          <a:p>
            <a:pPr algn="ctr">
              <a:defRPr sz="1000"/>
            </a:pPr>
            <a:r>
              <a:t>Psychiatry</a:t>
            </a:r>
          </a:p>
        </p:txBody>
      </p:sp>
      <p:sp>
        <p:nvSpPr>
          <p:cNvPr id="444" name="Rectangle 57"/>
          <p:cNvSpPr txBox="1"/>
          <p:nvPr/>
        </p:nvSpPr>
        <p:spPr>
          <a:xfrm>
            <a:off x="4502225" y="5398558"/>
            <a:ext cx="1098313"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000"/>
            </a:pPr>
            <a:r>
              <a:t>Naveen Vanga, MD</a:t>
            </a:r>
          </a:p>
          <a:p>
            <a:pPr algn="ctr">
              <a:defRPr sz="1000"/>
            </a:pPr>
            <a:r>
              <a:t>Anesthesiology</a:t>
            </a:r>
          </a:p>
        </p:txBody>
      </p:sp>
      <p:sp>
        <p:nvSpPr>
          <p:cNvPr id="445" name="Rectangle 58"/>
          <p:cNvSpPr txBox="1"/>
          <p:nvPr/>
        </p:nvSpPr>
        <p:spPr>
          <a:xfrm>
            <a:off x="6349413" y="5381968"/>
            <a:ext cx="851816"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000"/>
            </a:pPr>
            <a:r>
              <a:t>John Zaki, MD</a:t>
            </a:r>
          </a:p>
          <a:p>
            <a:pPr algn="ctr">
              <a:defRPr sz="1000"/>
            </a:pPr>
            <a:r>
              <a:t>Anesthesiology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ubtitle 2"/>
          <p:cNvSpPr txBox="1">
            <a:spLocks noGrp="1"/>
          </p:cNvSpPr>
          <p:nvPr>
            <p:ph type="subTitle" sz="quarter" idx="1"/>
          </p:nvPr>
        </p:nvSpPr>
        <p:spPr>
          <a:prstGeom prst="rect">
            <a:avLst/>
          </a:prstGeom>
        </p:spPr>
        <p:txBody>
          <a:bodyPr>
            <a:normAutofit lnSpcReduction="10000"/>
          </a:bodyPr>
          <a:lstStyle>
            <a:lvl1pPr algn="ctr" defTabSz="749808">
              <a:spcBef>
                <a:spcPts val="500"/>
              </a:spcBef>
              <a:defRPr sz="3936" b="1" i="1">
                <a:solidFill>
                  <a:srgbClr val="000000"/>
                </a:solidFill>
                <a:latin typeface="Vijaya"/>
                <a:ea typeface="Vijaya"/>
                <a:cs typeface="Vijaya"/>
                <a:sym typeface="Vijaya"/>
              </a:defRPr>
            </a:lvl1pPr>
          </a:lstStyle>
          <a:p>
            <a:r>
              <a:t>OPEN HOUSE</a:t>
            </a:r>
          </a:p>
        </p:txBody>
      </p:sp>
      <p:sp>
        <p:nvSpPr>
          <p:cNvPr id="321" name="TextBox 1"/>
          <p:cNvSpPr txBox="1"/>
          <p:nvPr/>
        </p:nvSpPr>
        <p:spPr>
          <a:xfrm>
            <a:off x="4389119" y="4343399"/>
            <a:ext cx="167207"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defRPr>
            </a:lvl1pPr>
          </a:lstStyle>
          <a:p>
            <a:r>
              <a:t> </a:t>
            </a:r>
          </a:p>
        </p:txBody>
      </p:sp>
      <p:pic>
        <p:nvPicPr>
          <p:cNvPr id="32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 y="6139243"/>
            <a:ext cx="1605280" cy="537305"/>
          </a:xfrm>
          <a:prstGeom prst="rect">
            <a:avLst/>
          </a:prstGeom>
          <a:ln w="12700">
            <a:miter lim="400000"/>
          </a:ln>
        </p:spPr>
      </p:pic>
      <p:pic>
        <p:nvPicPr>
          <p:cNvPr id="323" name="Picture 4" descr="Picture 4"/>
          <p:cNvPicPr>
            <a:picLocks noChangeAspect="1"/>
          </p:cNvPicPr>
          <p:nvPr/>
        </p:nvPicPr>
        <p:blipFill>
          <a:blip r:embed="rId4">
            <a:extLst/>
          </a:blip>
          <a:stretch>
            <a:fillRect/>
          </a:stretch>
        </p:blipFill>
        <p:spPr>
          <a:xfrm>
            <a:off x="762000" y="-2568175"/>
            <a:ext cx="7162800" cy="926950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076B-E5DF-4DED-AA33-BBC3883F2A7C}"/>
              </a:ext>
            </a:extLst>
          </p:cNvPr>
          <p:cNvSpPr>
            <a:spLocks noGrp="1"/>
          </p:cNvSpPr>
          <p:nvPr>
            <p:ph type="title"/>
          </p:nvPr>
        </p:nvSpPr>
        <p:spPr/>
        <p:txBody>
          <a:bodyPr/>
          <a:lstStyle/>
          <a:p>
            <a:r>
              <a:rPr lang="en-US" dirty="0"/>
              <a:t>2022 New Inductees</a:t>
            </a:r>
          </a:p>
        </p:txBody>
      </p:sp>
      <p:sp>
        <p:nvSpPr>
          <p:cNvPr id="4" name="AutoShape 2" descr="Ben J. Barnett, MD">
            <a:extLst>
              <a:ext uri="{FF2B5EF4-FFF2-40B4-BE49-F238E27FC236}">
                <a16:creationId xmlns:a16="http://schemas.microsoft.com/office/drawing/2014/main" id="{0625A2DC-6637-4987-804F-A411943EFE8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936F3314-06B1-4624-B383-E9FA518ECF63}"/>
              </a:ext>
            </a:extLst>
          </p:cNvPr>
          <p:cNvPicPr>
            <a:picLocks noChangeAspect="1"/>
          </p:cNvPicPr>
          <p:nvPr/>
        </p:nvPicPr>
        <p:blipFill>
          <a:blip r:embed="rId2"/>
          <a:stretch>
            <a:fillRect/>
          </a:stretch>
        </p:blipFill>
        <p:spPr>
          <a:xfrm>
            <a:off x="724408" y="1696720"/>
            <a:ext cx="1178306" cy="1472882"/>
          </a:xfrm>
          <a:prstGeom prst="rect">
            <a:avLst/>
          </a:prstGeom>
        </p:spPr>
      </p:pic>
      <p:pic>
        <p:nvPicPr>
          <p:cNvPr id="6" name="Picture 5">
            <a:extLst>
              <a:ext uri="{FF2B5EF4-FFF2-40B4-BE49-F238E27FC236}">
                <a16:creationId xmlns:a16="http://schemas.microsoft.com/office/drawing/2014/main" id="{48792247-BF8C-4761-9E60-0A44DB6F4433}"/>
              </a:ext>
            </a:extLst>
          </p:cNvPr>
          <p:cNvPicPr>
            <a:picLocks noChangeAspect="1"/>
          </p:cNvPicPr>
          <p:nvPr/>
        </p:nvPicPr>
        <p:blipFill>
          <a:blip r:embed="rId3"/>
          <a:stretch>
            <a:fillRect/>
          </a:stretch>
        </p:blipFill>
        <p:spPr>
          <a:xfrm>
            <a:off x="2282190" y="1686560"/>
            <a:ext cx="1178306" cy="1472883"/>
          </a:xfrm>
          <a:prstGeom prst="rect">
            <a:avLst/>
          </a:prstGeom>
        </p:spPr>
      </p:pic>
      <p:pic>
        <p:nvPicPr>
          <p:cNvPr id="7" name="Picture 6">
            <a:extLst>
              <a:ext uri="{FF2B5EF4-FFF2-40B4-BE49-F238E27FC236}">
                <a16:creationId xmlns:a16="http://schemas.microsoft.com/office/drawing/2014/main" id="{78B2304D-E259-4390-925C-C1644EB035C8}"/>
              </a:ext>
            </a:extLst>
          </p:cNvPr>
          <p:cNvPicPr>
            <a:picLocks noChangeAspect="1"/>
          </p:cNvPicPr>
          <p:nvPr/>
        </p:nvPicPr>
        <p:blipFill>
          <a:blip r:embed="rId4"/>
          <a:stretch>
            <a:fillRect/>
          </a:stretch>
        </p:blipFill>
        <p:spPr>
          <a:xfrm>
            <a:off x="3861054" y="1686560"/>
            <a:ext cx="1178306" cy="1472882"/>
          </a:xfrm>
          <a:prstGeom prst="rect">
            <a:avLst/>
          </a:prstGeom>
        </p:spPr>
      </p:pic>
      <p:pic>
        <p:nvPicPr>
          <p:cNvPr id="9" name="Picture 8">
            <a:extLst>
              <a:ext uri="{FF2B5EF4-FFF2-40B4-BE49-F238E27FC236}">
                <a16:creationId xmlns:a16="http://schemas.microsoft.com/office/drawing/2014/main" id="{26AE8240-52CD-449C-8EFC-E1D22B303CEC}"/>
              </a:ext>
            </a:extLst>
          </p:cNvPr>
          <p:cNvPicPr>
            <a:picLocks noChangeAspect="1"/>
          </p:cNvPicPr>
          <p:nvPr/>
        </p:nvPicPr>
        <p:blipFill>
          <a:blip r:embed="rId5"/>
          <a:stretch>
            <a:fillRect/>
          </a:stretch>
        </p:blipFill>
        <p:spPr>
          <a:xfrm>
            <a:off x="5459984" y="1686560"/>
            <a:ext cx="1178306" cy="1472883"/>
          </a:xfrm>
          <a:prstGeom prst="rect">
            <a:avLst/>
          </a:prstGeom>
        </p:spPr>
      </p:pic>
      <p:pic>
        <p:nvPicPr>
          <p:cNvPr id="10" name="Picture 9">
            <a:extLst>
              <a:ext uri="{FF2B5EF4-FFF2-40B4-BE49-F238E27FC236}">
                <a16:creationId xmlns:a16="http://schemas.microsoft.com/office/drawing/2014/main" id="{02E69A93-EDAA-4A3E-984A-B666A4E4D66F}"/>
              </a:ext>
            </a:extLst>
          </p:cNvPr>
          <p:cNvPicPr>
            <a:picLocks noChangeAspect="1"/>
          </p:cNvPicPr>
          <p:nvPr/>
        </p:nvPicPr>
        <p:blipFill>
          <a:blip r:embed="rId6"/>
          <a:stretch>
            <a:fillRect/>
          </a:stretch>
        </p:blipFill>
        <p:spPr>
          <a:xfrm>
            <a:off x="6999732" y="1686560"/>
            <a:ext cx="1178306" cy="1472883"/>
          </a:xfrm>
          <a:prstGeom prst="rect">
            <a:avLst/>
          </a:prstGeom>
        </p:spPr>
      </p:pic>
      <p:sp>
        <p:nvSpPr>
          <p:cNvPr id="13" name="TextBox 12">
            <a:extLst>
              <a:ext uri="{FF2B5EF4-FFF2-40B4-BE49-F238E27FC236}">
                <a16:creationId xmlns:a16="http://schemas.microsoft.com/office/drawing/2014/main" id="{4387BD24-B587-4BBC-8E4C-234DD7D66B0A}"/>
              </a:ext>
            </a:extLst>
          </p:cNvPr>
          <p:cNvSpPr txBox="1"/>
          <p:nvPr/>
        </p:nvSpPr>
        <p:spPr>
          <a:xfrm>
            <a:off x="704088" y="3276600"/>
            <a:ext cx="1178306" cy="152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Tw Cen MT"/>
              <a:ea typeface="Tw Cen MT"/>
              <a:cs typeface="Tw Cen MT"/>
              <a:sym typeface="Tw Cen MT"/>
            </a:endParaRPr>
          </a:p>
        </p:txBody>
      </p:sp>
      <p:pic>
        <p:nvPicPr>
          <p:cNvPr id="15" name="Picture 14">
            <a:extLst>
              <a:ext uri="{FF2B5EF4-FFF2-40B4-BE49-F238E27FC236}">
                <a16:creationId xmlns:a16="http://schemas.microsoft.com/office/drawing/2014/main" id="{BDD4CABB-2CF0-426D-976E-C1AEBE49842C}"/>
              </a:ext>
            </a:extLst>
          </p:cNvPr>
          <p:cNvPicPr>
            <a:picLocks noChangeAspect="1"/>
          </p:cNvPicPr>
          <p:nvPr/>
        </p:nvPicPr>
        <p:blipFill>
          <a:blip r:embed="rId7"/>
          <a:stretch>
            <a:fillRect/>
          </a:stretch>
        </p:blipFill>
        <p:spPr>
          <a:xfrm>
            <a:off x="714248" y="3484880"/>
            <a:ext cx="1198626" cy="1463039"/>
          </a:xfrm>
          <a:prstGeom prst="rect">
            <a:avLst/>
          </a:prstGeom>
        </p:spPr>
      </p:pic>
      <p:pic>
        <p:nvPicPr>
          <p:cNvPr id="16" name="Picture 15">
            <a:extLst>
              <a:ext uri="{FF2B5EF4-FFF2-40B4-BE49-F238E27FC236}">
                <a16:creationId xmlns:a16="http://schemas.microsoft.com/office/drawing/2014/main" id="{CE5A1D0E-B1B7-465E-8902-5FF98C0EB4F1}"/>
              </a:ext>
            </a:extLst>
          </p:cNvPr>
          <p:cNvPicPr>
            <a:picLocks noChangeAspect="1"/>
          </p:cNvPicPr>
          <p:nvPr/>
        </p:nvPicPr>
        <p:blipFill>
          <a:blip r:embed="rId8"/>
          <a:stretch>
            <a:fillRect/>
          </a:stretch>
        </p:blipFill>
        <p:spPr>
          <a:xfrm>
            <a:off x="2272031" y="3495041"/>
            <a:ext cx="1178306" cy="1472883"/>
          </a:xfrm>
          <a:prstGeom prst="rect">
            <a:avLst/>
          </a:prstGeom>
        </p:spPr>
      </p:pic>
      <p:pic>
        <p:nvPicPr>
          <p:cNvPr id="17" name="Picture 16">
            <a:extLst>
              <a:ext uri="{FF2B5EF4-FFF2-40B4-BE49-F238E27FC236}">
                <a16:creationId xmlns:a16="http://schemas.microsoft.com/office/drawing/2014/main" id="{BF370DAA-C6BE-4827-AB86-185AC99CFB07}"/>
              </a:ext>
            </a:extLst>
          </p:cNvPr>
          <p:cNvPicPr>
            <a:picLocks noChangeAspect="1"/>
          </p:cNvPicPr>
          <p:nvPr/>
        </p:nvPicPr>
        <p:blipFill>
          <a:blip r:embed="rId9"/>
          <a:stretch>
            <a:fillRect/>
          </a:stretch>
        </p:blipFill>
        <p:spPr>
          <a:xfrm>
            <a:off x="3856736" y="3474721"/>
            <a:ext cx="1178307" cy="1472883"/>
          </a:xfrm>
          <a:prstGeom prst="rect">
            <a:avLst/>
          </a:prstGeom>
        </p:spPr>
      </p:pic>
      <p:pic>
        <p:nvPicPr>
          <p:cNvPr id="18" name="Picture 17">
            <a:extLst>
              <a:ext uri="{FF2B5EF4-FFF2-40B4-BE49-F238E27FC236}">
                <a16:creationId xmlns:a16="http://schemas.microsoft.com/office/drawing/2014/main" id="{FF01881A-FEB8-443D-9AE2-F8A75A2F2ADB}"/>
              </a:ext>
            </a:extLst>
          </p:cNvPr>
          <p:cNvPicPr>
            <a:picLocks noChangeAspect="1"/>
          </p:cNvPicPr>
          <p:nvPr/>
        </p:nvPicPr>
        <p:blipFill>
          <a:blip r:embed="rId10"/>
          <a:stretch>
            <a:fillRect/>
          </a:stretch>
        </p:blipFill>
        <p:spPr>
          <a:xfrm>
            <a:off x="5459985" y="3474721"/>
            <a:ext cx="1178306" cy="1472882"/>
          </a:xfrm>
          <a:prstGeom prst="rect">
            <a:avLst/>
          </a:prstGeom>
        </p:spPr>
      </p:pic>
      <p:pic>
        <p:nvPicPr>
          <p:cNvPr id="19" name="Picture 18">
            <a:extLst>
              <a:ext uri="{FF2B5EF4-FFF2-40B4-BE49-F238E27FC236}">
                <a16:creationId xmlns:a16="http://schemas.microsoft.com/office/drawing/2014/main" id="{234ACAF4-6CDE-4B75-96FB-33059C53AE15}"/>
              </a:ext>
            </a:extLst>
          </p:cNvPr>
          <p:cNvPicPr>
            <a:picLocks noChangeAspect="1"/>
          </p:cNvPicPr>
          <p:nvPr/>
        </p:nvPicPr>
        <p:blipFill>
          <a:blip r:embed="rId11"/>
          <a:stretch>
            <a:fillRect/>
          </a:stretch>
        </p:blipFill>
        <p:spPr>
          <a:xfrm>
            <a:off x="6979412" y="3477261"/>
            <a:ext cx="1208786" cy="1510982"/>
          </a:xfrm>
          <a:prstGeom prst="rect">
            <a:avLst/>
          </a:prstGeom>
        </p:spPr>
      </p:pic>
      <p:pic>
        <p:nvPicPr>
          <p:cNvPr id="20" name="Picture 19">
            <a:extLst>
              <a:ext uri="{FF2B5EF4-FFF2-40B4-BE49-F238E27FC236}">
                <a16:creationId xmlns:a16="http://schemas.microsoft.com/office/drawing/2014/main" id="{FD2F6BEF-9AD7-48FC-8EA8-9A2A437CAECB}"/>
              </a:ext>
            </a:extLst>
          </p:cNvPr>
          <p:cNvPicPr>
            <a:picLocks noChangeAspect="1"/>
          </p:cNvPicPr>
          <p:nvPr/>
        </p:nvPicPr>
        <p:blipFill>
          <a:blip r:embed="rId12"/>
          <a:stretch>
            <a:fillRect/>
          </a:stretch>
        </p:blipFill>
        <p:spPr>
          <a:xfrm>
            <a:off x="674624" y="5100324"/>
            <a:ext cx="1294128" cy="1617660"/>
          </a:xfrm>
          <a:prstGeom prst="rect">
            <a:avLst/>
          </a:prstGeom>
        </p:spPr>
      </p:pic>
      <p:pic>
        <p:nvPicPr>
          <p:cNvPr id="21" name="Picture 20">
            <a:extLst>
              <a:ext uri="{FF2B5EF4-FFF2-40B4-BE49-F238E27FC236}">
                <a16:creationId xmlns:a16="http://schemas.microsoft.com/office/drawing/2014/main" id="{E3263AD3-2335-45BB-A7A3-38F040AB79F3}"/>
              </a:ext>
            </a:extLst>
          </p:cNvPr>
          <p:cNvPicPr>
            <a:picLocks noChangeAspect="1"/>
          </p:cNvPicPr>
          <p:nvPr/>
        </p:nvPicPr>
        <p:blipFill>
          <a:blip r:embed="rId13"/>
          <a:stretch>
            <a:fillRect/>
          </a:stretch>
        </p:blipFill>
        <p:spPr>
          <a:xfrm>
            <a:off x="2233423" y="5140959"/>
            <a:ext cx="1294128" cy="1617661"/>
          </a:xfrm>
          <a:prstGeom prst="rect">
            <a:avLst/>
          </a:prstGeom>
        </p:spPr>
      </p:pic>
      <p:pic>
        <p:nvPicPr>
          <p:cNvPr id="22" name="Picture 21">
            <a:extLst>
              <a:ext uri="{FF2B5EF4-FFF2-40B4-BE49-F238E27FC236}">
                <a16:creationId xmlns:a16="http://schemas.microsoft.com/office/drawing/2014/main" id="{6FFE16D5-246A-405A-8DB2-F5B469C3F0F9}"/>
              </a:ext>
            </a:extLst>
          </p:cNvPr>
          <p:cNvPicPr>
            <a:picLocks noChangeAspect="1"/>
          </p:cNvPicPr>
          <p:nvPr/>
        </p:nvPicPr>
        <p:blipFill>
          <a:blip r:embed="rId14"/>
          <a:stretch>
            <a:fillRect/>
          </a:stretch>
        </p:blipFill>
        <p:spPr>
          <a:xfrm>
            <a:off x="3806954" y="5133024"/>
            <a:ext cx="1294129" cy="1617662"/>
          </a:xfrm>
          <a:prstGeom prst="rect">
            <a:avLst/>
          </a:prstGeom>
        </p:spPr>
      </p:pic>
      <p:sp>
        <p:nvSpPr>
          <p:cNvPr id="23" name="TextBox 22">
            <a:extLst>
              <a:ext uri="{FF2B5EF4-FFF2-40B4-BE49-F238E27FC236}">
                <a16:creationId xmlns:a16="http://schemas.microsoft.com/office/drawing/2014/main" id="{76012177-25B8-4CBD-87BC-365B5A68C1FF}"/>
              </a:ext>
            </a:extLst>
          </p:cNvPr>
          <p:cNvSpPr txBox="1"/>
          <p:nvPr/>
        </p:nvSpPr>
        <p:spPr>
          <a:xfrm>
            <a:off x="5315609" y="5109949"/>
            <a:ext cx="3597389"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Tw Cen MT"/>
                <a:ea typeface="Tw Cen MT"/>
                <a:cs typeface="Tw Cen MT"/>
                <a:sym typeface="Tw Cen MT"/>
              </a:rPr>
              <a:t>From Left to Right: Drs. Ben Barnett, Amber </a:t>
            </a:r>
            <a:r>
              <a:rPr kumimoji="0" lang="en-US" sz="1600" b="0" i="0" u="none" strike="noStrike" cap="none" spc="0" normalizeH="0" baseline="0" dirty="0" err="1">
                <a:ln>
                  <a:noFill/>
                </a:ln>
                <a:solidFill>
                  <a:srgbClr val="000000"/>
                </a:solidFill>
                <a:effectLst/>
                <a:uFillTx/>
                <a:latin typeface="Tw Cen MT"/>
                <a:ea typeface="Tw Cen MT"/>
                <a:cs typeface="Tw Cen MT"/>
                <a:sym typeface="Tw Cen MT"/>
              </a:rPr>
              <a:t>Cambell</a:t>
            </a:r>
            <a:r>
              <a:rPr kumimoji="0" lang="en-US" sz="1600" b="0" i="0" u="none" strike="noStrike" cap="none" spc="0" normalizeH="0" baseline="0" dirty="0">
                <a:ln>
                  <a:noFill/>
                </a:ln>
                <a:solidFill>
                  <a:srgbClr val="000000"/>
                </a:solidFill>
                <a:effectLst/>
                <a:uFillTx/>
                <a:latin typeface="Tw Cen MT"/>
                <a:ea typeface="Tw Cen MT"/>
                <a:cs typeface="Tw Cen MT"/>
                <a:sym typeface="Tw Cen MT"/>
              </a:rPr>
              <a:t>, Shivika Chandra, Jenny Duret-Uzodinma, Monaliza Evangelista, Emma Ferguson, Nadia Hernandez, Randa Jalloul, Thy Nguyen, Latifa Sanhaji, Lokesh Shahani, Alia Warner and William Yao</a:t>
            </a:r>
          </a:p>
        </p:txBody>
      </p:sp>
    </p:spTree>
    <p:extLst>
      <p:ext uri="{BB962C8B-B14F-4D97-AF65-F5344CB8AC3E}">
        <p14:creationId xmlns:p14="http://schemas.microsoft.com/office/powerpoint/2010/main" val="147706542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itle 1"/>
          <p:cNvSpPr txBox="1">
            <a:spLocks noGrp="1"/>
          </p:cNvSpPr>
          <p:nvPr>
            <p:ph type="title"/>
          </p:nvPr>
        </p:nvSpPr>
        <p:spPr>
          <a:prstGeom prst="rect">
            <a:avLst/>
          </a:prstGeom>
        </p:spPr>
        <p:txBody>
          <a:bodyPr/>
          <a:lstStyle/>
          <a:p>
            <a:endParaRPr/>
          </a:p>
        </p:txBody>
      </p:sp>
      <p:sp>
        <p:nvSpPr>
          <p:cNvPr id="448" name="Content Placeholder 2"/>
          <p:cNvSpPr txBox="1">
            <a:spLocks noGrp="1"/>
          </p:cNvSpPr>
          <p:nvPr>
            <p:ph type="body" idx="1"/>
          </p:nvPr>
        </p:nvSpPr>
        <p:spPr>
          <a:prstGeom prst="rect">
            <a:avLst/>
          </a:prstGeom>
        </p:spPr>
        <p:txBody>
          <a:bodyPr/>
          <a:lstStyle/>
          <a:p>
            <a:pPr marL="0" indent="0">
              <a:buSzTx/>
              <a:buFont typeface="Wingdings"/>
              <a:buNone/>
            </a:pPr>
            <a:endParaRPr/>
          </a:p>
          <a:p>
            <a:pPr marL="0" indent="0">
              <a:buSzTx/>
              <a:buFont typeface="Wingdings"/>
              <a:buNone/>
            </a:pPr>
            <a:endParaRPr/>
          </a:p>
          <a:p>
            <a:pPr marL="0" indent="0">
              <a:buSzTx/>
              <a:buFont typeface="Wingdings"/>
              <a:buNone/>
            </a:pPr>
            <a:endParaRPr/>
          </a:p>
          <a:p>
            <a:pPr marL="0" indent="0" algn="ctr">
              <a:buSzTx/>
              <a:buFont typeface="Wingdings"/>
              <a:buNone/>
              <a:defRPr sz="5400"/>
            </a:pPr>
            <a:r>
              <a:t>Questions???</a:t>
            </a:r>
          </a:p>
          <a:p>
            <a:pPr marL="0" indent="0" algn="ctr">
              <a:buSzTx/>
              <a:buFont typeface="Wingdings"/>
              <a:buNone/>
              <a:defRPr sz="4000">
                <a:solidFill>
                  <a:srgbClr val="0000FF"/>
                </a:solidFill>
              </a:defRPr>
            </a:pPr>
            <a:r>
              <a:rPr u="sng">
                <a:solidFill>
                  <a:srgbClr val="F7B615"/>
                </a:solidFill>
                <a:uFill>
                  <a:solidFill>
                    <a:srgbClr val="F7B615"/>
                  </a:solidFill>
                </a:uFill>
                <a:hlinkClick r:id="rId2"/>
              </a:rPr>
              <a:t>https://go.uth.edu/AME-ER</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itle 1"/>
          <p:cNvSpPr txBox="1">
            <a:spLocks noGrp="1"/>
          </p:cNvSpPr>
          <p:nvPr>
            <p:ph type="title"/>
          </p:nvPr>
        </p:nvSpPr>
        <p:spPr>
          <a:xfrm>
            <a:off x="152400" y="228600"/>
            <a:ext cx="8991600" cy="990600"/>
          </a:xfrm>
          <a:prstGeom prst="rect">
            <a:avLst/>
          </a:prstGeom>
        </p:spPr>
        <p:txBody>
          <a:bodyPr>
            <a:normAutofit/>
          </a:bodyPr>
          <a:lstStyle>
            <a:lvl1pPr>
              <a:defRPr sz="3900"/>
            </a:lvl1pPr>
          </a:lstStyle>
          <a:p>
            <a:r>
              <a:rPr dirty="0"/>
              <a:t>AME Application:</a:t>
            </a:r>
            <a:endParaRPr dirty="0">
              <a:highlight>
                <a:srgbClr val="FFFF00"/>
              </a:highlight>
            </a:endParaRPr>
          </a:p>
        </p:txBody>
      </p:sp>
      <p:sp>
        <p:nvSpPr>
          <p:cNvPr id="451" name="Content Placeholder 2"/>
          <p:cNvSpPr txBox="1">
            <a:spLocks noGrp="1"/>
          </p:cNvSpPr>
          <p:nvPr>
            <p:ph type="body" idx="1"/>
          </p:nvPr>
        </p:nvSpPr>
        <p:spPr>
          <a:xfrm>
            <a:off x="612648" y="1600200"/>
            <a:ext cx="8153401" cy="5105400"/>
          </a:xfrm>
          <a:prstGeom prst="rect">
            <a:avLst/>
          </a:prstGeom>
        </p:spPr>
        <p:txBody>
          <a:bodyPr/>
          <a:lstStyle/>
          <a:p>
            <a:pPr marL="0" indent="0">
              <a:lnSpc>
                <a:spcPct val="80000"/>
              </a:lnSpc>
              <a:buSzTx/>
              <a:buFont typeface="Wingdings"/>
              <a:buNone/>
              <a:defRPr sz="2200" b="1" u="sng"/>
            </a:pPr>
            <a:r>
              <a:t>Phase 1: Nomination Process</a:t>
            </a:r>
            <a:r>
              <a:rPr u="none"/>
              <a:t> </a:t>
            </a:r>
            <a:r>
              <a:rPr b="0" u="none"/>
              <a:t>(faculty member a minimum of 3 years)</a:t>
            </a:r>
          </a:p>
          <a:p>
            <a:pPr marL="320039" indent="-320039">
              <a:lnSpc>
                <a:spcPct val="80000"/>
              </a:lnSpc>
              <a:defRPr sz="2200" b="1"/>
            </a:pPr>
            <a:r>
              <a:t>Candidate’s chairperson/division head letter of nomination </a:t>
            </a:r>
            <a:r>
              <a:rPr b="0"/>
              <a:t>with specific reference to the candidate’s educational accomplishments, and with </a:t>
            </a:r>
            <a:r>
              <a:t>agreement to the candidate’s commitment to an average of 4 hours/month for academy activities.</a:t>
            </a:r>
          </a:p>
          <a:p>
            <a:pPr marL="320039" indent="-320039">
              <a:lnSpc>
                <a:spcPct val="80000"/>
              </a:lnSpc>
              <a:defRPr sz="2200" b="1"/>
            </a:pPr>
            <a:endParaRPr/>
          </a:p>
          <a:p>
            <a:pPr marL="320039" indent="-320039">
              <a:lnSpc>
                <a:spcPct val="80000"/>
              </a:lnSpc>
              <a:defRPr sz="2200" b="1"/>
            </a:pPr>
            <a:r>
              <a:t>Candidate letter </a:t>
            </a:r>
            <a:r>
              <a:rPr b="0"/>
              <a:t>that includes reasons for interest in the Academy and agreement with the commitment to an average of 4 hours/month for academy activities. </a:t>
            </a:r>
          </a:p>
          <a:p>
            <a:pPr marL="320039" indent="-320039">
              <a:lnSpc>
                <a:spcPct val="80000"/>
              </a:lnSpc>
              <a:defRPr sz="2200"/>
            </a:pPr>
            <a:endParaRPr b="0"/>
          </a:p>
          <a:p>
            <a:pPr marL="320039" indent="-320039">
              <a:lnSpc>
                <a:spcPct val="80000"/>
              </a:lnSpc>
              <a:defRPr sz="2200" b="1"/>
            </a:pPr>
            <a:r>
              <a:t>List of current direct teaching activities</a:t>
            </a:r>
            <a:r>
              <a:rPr b="0"/>
              <a:t>: medical students, dental students, graduate students, postdoctoral students, residents, clinical fellows, faculty.</a:t>
            </a:r>
          </a:p>
          <a:p>
            <a:pPr marL="320039" indent="-320039">
              <a:lnSpc>
                <a:spcPct val="80000"/>
              </a:lnSpc>
              <a:defRPr sz="2200"/>
            </a:pPr>
            <a:endParaRPr b="0"/>
          </a:p>
          <a:p>
            <a:pPr marL="320039" indent="-320039">
              <a:lnSpc>
                <a:spcPct val="80000"/>
              </a:lnSpc>
              <a:defRPr sz="2200" b="1"/>
            </a:pPr>
            <a:r>
              <a:t>Current CV</a:t>
            </a:r>
            <a:r>
              <a:rPr b="0"/>
              <a:t>. </a:t>
            </a:r>
          </a:p>
          <a:p>
            <a:pPr marL="0" indent="0">
              <a:lnSpc>
                <a:spcPct val="80000"/>
              </a:lnSpc>
              <a:buSzTx/>
              <a:buFont typeface="Wingdings"/>
              <a:buNone/>
              <a:defRPr sz="2200"/>
            </a:pPr>
            <a:r>
              <a:t>                                    </a:t>
            </a:r>
            <a:r>
              <a:rPr>
                <a:solidFill>
                  <a:srgbClr val="FF0000"/>
                </a:solidFill>
              </a:rPr>
              <a:t>(PDF FORMAT PREFERRED)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itle 1"/>
          <p:cNvSpPr txBox="1">
            <a:spLocks noGrp="1"/>
          </p:cNvSpPr>
          <p:nvPr>
            <p:ph type="title"/>
          </p:nvPr>
        </p:nvSpPr>
        <p:spPr>
          <a:prstGeom prst="rect">
            <a:avLst/>
          </a:prstGeom>
        </p:spPr>
        <p:txBody>
          <a:bodyPr/>
          <a:lstStyle/>
          <a:p>
            <a:r>
              <a:t>AME Application</a:t>
            </a:r>
          </a:p>
        </p:txBody>
      </p:sp>
      <p:sp>
        <p:nvSpPr>
          <p:cNvPr id="454" name="Content Placeholder 2"/>
          <p:cNvSpPr txBox="1">
            <a:spLocks noGrp="1"/>
          </p:cNvSpPr>
          <p:nvPr>
            <p:ph type="body" idx="1"/>
          </p:nvPr>
        </p:nvSpPr>
        <p:spPr>
          <a:xfrm>
            <a:off x="612648" y="1600200"/>
            <a:ext cx="8153401" cy="4953000"/>
          </a:xfrm>
          <a:prstGeom prst="rect">
            <a:avLst/>
          </a:prstGeom>
        </p:spPr>
        <p:txBody>
          <a:bodyPr/>
          <a:lstStyle/>
          <a:p>
            <a:pPr marL="0" indent="0">
              <a:buSzTx/>
              <a:buFont typeface="Wingdings"/>
              <a:buNone/>
              <a:defRPr sz="2200" b="1" u="sng"/>
            </a:pPr>
            <a:r>
              <a:t>Phase 2: Application Process</a:t>
            </a:r>
          </a:p>
          <a:p>
            <a:pPr marL="320039" indent="-320039">
              <a:defRPr sz="2200"/>
            </a:pPr>
            <a:r>
              <a:t>Highlighted summary of the candidate’s outstanding educational contributions (see criteria);    </a:t>
            </a:r>
          </a:p>
          <a:p>
            <a:pPr marL="320039" indent="-320039">
              <a:defRPr sz="2200"/>
            </a:pPr>
            <a:r>
              <a:t>Personal statements that includes: </a:t>
            </a:r>
            <a:r>
              <a:rPr sz="2000"/>
              <a:t>				</a:t>
            </a:r>
          </a:p>
          <a:p>
            <a:pPr marL="708659" lvl="1" indent="-342900">
              <a:spcBef>
                <a:spcPts val="500"/>
              </a:spcBef>
              <a:buClr>
                <a:schemeClr val="accent1"/>
              </a:buClr>
              <a:buAutoNum type="alphaLcParenR"/>
              <a:defRPr sz="2000"/>
            </a:pPr>
            <a:r>
              <a:t>brief essay describing the candidate’s educational philosophy;</a:t>
            </a:r>
            <a:endParaRPr sz="2600"/>
          </a:p>
          <a:p>
            <a:pPr marL="708659" lvl="1" indent="-342900">
              <a:spcBef>
                <a:spcPts val="500"/>
              </a:spcBef>
              <a:buClr>
                <a:schemeClr val="accent1"/>
              </a:buClr>
              <a:buAutoNum type="alphaLcParenR"/>
              <a:defRPr sz="2000"/>
            </a:pPr>
            <a:r>
              <a:t>enumeration of the candidate’s long-term educational goals; 	</a:t>
            </a:r>
            <a:endParaRPr sz="2600"/>
          </a:p>
          <a:p>
            <a:pPr marL="708659" lvl="1" indent="-342900">
              <a:spcBef>
                <a:spcPts val="500"/>
              </a:spcBef>
              <a:buClr>
                <a:schemeClr val="accent1"/>
              </a:buClr>
              <a:buAutoNum type="alphaLcParenR"/>
              <a:defRPr sz="2000"/>
            </a:pPr>
            <a:r>
              <a:t>statement of commitment, including expected new (or continuing) contributions to the Academy;</a:t>
            </a:r>
            <a:endParaRPr sz="2600"/>
          </a:p>
          <a:p>
            <a:pPr marL="320039" indent="-320039">
              <a:defRPr sz="2200"/>
            </a:pPr>
            <a:r>
              <a:t>List of professional development efforts in education;</a:t>
            </a:r>
          </a:p>
          <a:p>
            <a:pPr marL="320039" indent="-320039">
              <a:defRPr sz="2200"/>
            </a:pPr>
            <a:r>
              <a:t>Three (3) letters of support from peers (at least one from a faculty member at the home or other institutions) and learners who benefited from the educational expertise of the candidate.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itle 1"/>
          <p:cNvSpPr txBox="1">
            <a:spLocks noGrp="1"/>
          </p:cNvSpPr>
          <p:nvPr>
            <p:ph type="title"/>
          </p:nvPr>
        </p:nvSpPr>
        <p:spPr>
          <a:prstGeom prst="rect">
            <a:avLst/>
          </a:prstGeom>
        </p:spPr>
        <p:txBody>
          <a:bodyPr/>
          <a:lstStyle/>
          <a:p>
            <a:r>
              <a:t>AME Application</a:t>
            </a:r>
          </a:p>
        </p:txBody>
      </p:sp>
      <p:sp>
        <p:nvSpPr>
          <p:cNvPr id="457" name="Content Placeholder 2"/>
          <p:cNvSpPr txBox="1">
            <a:spLocks noGrp="1"/>
          </p:cNvSpPr>
          <p:nvPr>
            <p:ph type="body" idx="1"/>
          </p:nvPr>
        </p:nvSpPr>
        <p:spPr>
          <a:xfrm>
            <a:off x="612648" y="1600200"/>
            <a:ext cx="8153401" cy="4953000"/>
          </a:xfrm>
          <a:prstGeom prst="rect">
            <a:avLst/>
          </a:prstGeom>
        </p:spPr>
        <p:txBody>
          <a:bodyPr>
            <a:normAutofit lnSpcReduction="10000"/>
          </a:bodyPr>
          <a:lstStyle/>
          <a:p>
            <a:pPr marL="0" indent="0">
              <a:buSzTx/>
              <a:buFont typeface="Wingdings"/>
              <a:buNone/>
              <a:defRPr sz="2200" b="1" u="sng"/>
            </a:pPr>
            <a:r>
              <a:rPr dirty="0"/>
              <a:t>Phase 2: Application Criteria</a:t>
            </a:r>
            <a:r>
              <a:rPr u="none" dirty="0"/>
              <a:t> (in addition to documented direct teaching)</a:t>
            </a:r>
          </a:p>
          <a:p>
            <a:pPr marL="0" indent="0">
              <a:buSzTx/>
              <a:buFont typeface="Wingdings"/>
              <a:buNone/>
              <a:defRPr sz="2200"/>
            </a:pPr>
            <a:r>
              <a:rPr dirty="0"/>
              <a:t>Outstanding achievement in </a:t>
            </a:r>
            <a:r>
              <a:rPr u="sng" dirty="0"/>
              <a:t>one or more </a:t>
            </a:r>
            <a:r>
              <a:rPr dirty="0"/>
              <a:t>of the following categories:</a:t>
            </a:r>
          </a:p>
          <a:p>
            <a:pPr marL="320039" indent="-320039">
              <a:defRPr sz="2200"/>
            </a:pPr>
            <a:r>
              <a:rPr dirty="0"/>
              <a:t>Direct teaching and assessment of learner performance;</a:t>
            </a:r>
          </a:p>
          <a:p>
            <a:pPr marL="320039" indent="-320039">
              <a:defRPr sz="2200"/>
            </a:pPr>
            <a:r>
              <a:rPr dirty="0"/>
              <a:t>Mentoring and advising;</a:t>
            </a:r>
          </a:p>
          <a:p>
            <a:pPr marL="320039" indent="-320039">
              <a:defRPr sz="2200"/>
            </a:pPr>
            <a:r>
              <a:rPr dirty="0"/>
              <a:t>Development of enduring educational materials (e.g., curriculum development, instructional design or re-design; development of assessment strategies and evaluation instruments)</a:t>
            </a:r>
          </a:p>
          <a:p>
            <a:pPr marL="320039" indent="-320039">
              <a:defRPr sz="2200"/>
            </a:pPr>
            <a:r>
              <a:rPr dirty="0"/>
              <a:t>Educational leadership;</a:t>
            </a:r>
          </a:p>
          <a:p>
            <a:pPr marL="320039" indent="-320039">
              <a:defRPr sz="2200"/>
            </a:pPr>
            <a:r>
              <a:rPr dirty="0"/>
              <a:t>Educational scholarship (dissemination, peer review, impact of education-related product).</a:t>
            </a:r>
            <a:endParaRPr lang="en-US" dirty="0"/>
          </a:p>
          <a:p>
            <a:pPr marL="320039" indent="-320039">
              <a:defRPr sz="2200"/>
            </a:pPr>
            <a:r>
              <a:rPr lang="en-US" dirty="0">
                <a:solidFill>
                  <a:srgbClr val="FF0000"/>
                </a:solidFill>
              </a:rPr>
              <a:t>EDUCATOR PORTFOLIO TO DEMONSTRATE EDUCATIONAL CONTRIBUTIONS</a:t>
            </a:r>
            <a:endParaRPr dirty="0">
              <a:solidFill>
                <a:srgbClr val="FF0000"/>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Title 1"/>
          <p:cNvSpPr txBox="1">
            <a:spLocks noGrp="1"/>
          </p:cNvSpPr>
          <p:nvPr>
            <p:ph type="title"/>
          </p:nvPr>
        </p:nvSpPr>
        <p:spPr>
          <a:prstGeom prst="rect">
            <a:avLst/>
          </a:prstGeom>
        </p:spPr>
        <p:txBody>
          <a:bodyPr/>
          <a:lstStyle/>
          <a:p>
            <a:r>
              <a:t>AME Application</a:t>
            </a:r>
          </a:p>
        </p:txBody>
      </p:sp>
      <p:sp>
        <p:nvSpPr>
          <p:cNvPr id="460" name="Content Placeholder 2"/>
          <p:cNvSpPr txBox="1">
            <a:spLocks noGrp="1"/>
          </p:cNvSpPr>
          <p:nvPr>
            <p:ph type="body" idx="1"/>
          </p:nvPr>
        </p:nvSpPr>
        <p:spPr>
          <a:xfrm>
            <a:off x="612648" y="1600200"/>
            <a:ext cx="8153401" cy="4953000"/>
          </a:xfrm>
          <a:prstGeom prst="rect">
            <a:avLst/>
          </a:prstGeom>
        </p:spPr>
        <p:txBody>
          <a:bodyPr/>
          <a:lstStyle/>
          <a:p>
            <a:pPr marL="0" indent="0">
              <a:buSzTx/>
              <a:buFont typeface="Wingdings"/>
              <a:buNone/>
              <a:defRPr sz="2000" b="1" u="sng"/>
            </a:pPr>
            <a:r>
              <a:t>Membership Selection</a:t>
            </a:r>
            <a:r>
              <a:rPr b="0" u="none"/>
              <a:t>: The Membership Committee selection criteria include,</a:t>
            </a:r>
          </a:p>
          <a:p>
            <a:pPr>
              <a:defRPr sz="2000" b="1"/>
            </a:pPr>
            <a:r>
              <a:t>Breadth and variety </a:t>
            </a:r>
            <a:r>
              <a:rPr b="0"/>
              <a:t>of the educational contributions; </a:t>
            </a:r>
          </a:p>
          <a:p>
            <a:pPr>
              <a:defRPr sz="2000" b="1"/>
            </a:pPr>
            <a:r>
              <a:t>Quantity</a:t>
            </a:r>
            <a:r>
              <a:rPr b="0"/>
              <a:t> of the educational contributions; </a:t>
            </a:r>
          </a:p>
          <a:p>
            <a:pPr>
              <a:defRPr sz="2000" b="1"/>
            </a:pPr>
            <a:r>
              <a:t>Quality</a:t>
            </a:r>
            <a:r>
              <a:rPr b="0"/>
              <a:t> of the educational contributions as measured by outcomes;</a:t>
            </a:r>
          </a:p>
          <a:p>
            <a:pPr>
              <a:defRPr sz="2000" b="1"/>
            </a:pPr>
            <a:r>
              <a:t>Innovation and impact </a:t>
            </a:r>
            <a:r>
              <a:rPr b="0"/>
              <a:t>of the educational contributions;</a:t>
            </a:r>
          </a:p>
          <a:p>
            <a:pPr>
              <a:defRPr sz="2000" b="1"/>
            </a:pPr>
            <a:r>
              <a:t>Scholarly activities </a:t>
            </a:r>
            <a:r>
              <a:rPr b="0"/>
              <a:t>related to education</a:t>
            </a:r>
          </a:p>
          <a:p>
            <a:pPr>
              <a:defRPr sz="2000" b="1"/>
            </a:pPr>
            <a:r>
              <a:t>Reputation</a:t>
            </a:r>
            <a:r>
              <a:rPr b="0"/>
              <a:t> as an educator; </a:t>
            </a:r>
          </a:p>
          <a:p>
            <a:pPr>
              <a:defRPr sz="2000" b="1"/>
            </a:pPr>
            <a:r>
              <a:t>Length of time </a:t>
            </a:r>
            <a:r>
              <a:rPr b="0"/>
              <a:t>at the health science center(s) with active involvement in educational effort.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0E31-A397-4C2E-AA8E-AB86287C6409}"/>
              </a:ext>
            </a:extLst>
          </p:cNvPr>
          <p:cNvSpPr>
            <a:spLocks noGrp="1"/>
          </p:cNvSpPr>
          <p:nvPr>
            <p:ph type="title"/>
          </p:nvPr>
        </p:nvSpPr>
        <p:spPr/>
        <p:txBody>
          <a:bodyPr/>
          <a:lstStyle/>
          <a:p>
            <a:r>
              <a:rPr lang="en-US" dirty="0"/>
              <a:t>Timeline</a:t>
            </a:r>
          </a:p>
        </p:txBody>
      </p:sp>
      <p:sp>
        <p:nvSpPr>
          <p:cNvPr id="3" name="Text Placeholder 2">
            <a:extLst>
              <a:ext uri="{FF2B5EF4-FFF2-40B4-BE49-F238E27FC236}">
                <a16:creationId xmlns:a16="http://schemas.microsoft.com/office/drawing/2014/main" id="{D9CF3E9B-3381-4954-AB1E-DA27DAE44D3E}"/>
              </a:ext>
            </a:extLst>
          </p:cNvPr>
          <p:cNvSpPr>
            <a:spLocks noGrp="1"/>
          </p:cNvSpPr>
          <p:nvPr>
            <p:ph type="body" idx="1"/>
          </p:nvPr>
        </p:nvSpPr>
        <p:spPr/>
        <p:txBody>
          <a:bodyPr/>
          <a:lstStyle/>
          <a:p>
            <a:r>
              <a:rPr lang="en-US" dirty="0"/>
              <a:t>Deadline for Phase 1: September 30, 2023.</a:t>
            </a:r>
          </a:p>
          <a:p>
            <a:endParaRPr lang="en-US" dirty="0"/>
          </a:p>
          <a:p>
            <a:endParaRPr lang="en-US" dirty="0"/>
          </a:p>
          <a:p>
            <a:r>
              <a:rPr lang="en-US" dirty="0"/>
              <a:t>Applications Open for Phase 2: January 1, 2024</a:t>
            </a:r>
          </a:p>
          <a:p>
            <a:endParaRPr lang="en-US" dirty="0"/>
          </a:p>
          <a:p>
            <a:endParaRPr lang="en-US" dirty="0"/>
          </a:p>
          <a:p>
            <a:r>
              <a:rPr lang="en-US" dirty="0"/>
              <a:t>Deadline for Phase 2: March 31, 2024 </a:t>
            </a:r>
          </a:p>
        </p:txBody>
      </p:sp>
    </p:spTree>
    <p:extLst>
      <p:ext uri="{BB962C8B-B14F-4D97-AF65-F5344CB8AC3E}">
        <p14:creationId xmlns:p14="http://schemas.microsoft.com/office/powerpoint/2010/main" val="26870352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53" y="222029"/>
            <a:ext cx="7886700" cy="994172"/>
          </a:xfrm>
        </p:spPr>
        <p:txBody>
          <a:bodyPr/>
          <a:lstStyle/>
          <a:p>
            <a:r>
              <a:rPr lang="en-US" dirty="0"/>
              <a:t>What is an educator portfolio?</a:t>
            </a:r>
          </a:p>
        </p:txBody>
      </p:sp>
      <p:sp>
        <p:nvSpPr>
          <p:cNvPr id="3" name="Content Placeholder 2"/>
          <p:cNvSpPr>
            <a:spLocks noGrp="1"/>
          </p:cNvSpPr>
          <p:nvPr>
            <p:ph idx="1"/>
          </p:nvPr>
        </p:nvSpPr>
        <p:spPr>
          <a:xfrm>
            <a:off x="126581" y="1902730"/>
            <a:ext cx="7886700" cy="3263504"/>
          </a:xfrm>
        </p:spPr>
        <p:txBody>
          <a:bodyPr>
            <a:normAutofit/>
          </a:bodyPr>
          <a:lstStyle/>
          <a:p>
            <a:r>
              <a:rPr lang="en-US" sz="2400" dirty="0"/>
              <a:t>A written (or electronic) compilation of supporting documents which highlight the impact of your educational activities</a:t>
            </a:r>
          </a:p>
          <a:p>
            <a:endParaRPr lang="en-US" sz="2400" dirty="0"/>
          </a:p>
          <a:p>
            <a:r>
              <a:rPr lang="en-US" sz="2400" dirty="0"/>
              <a:t>Complements and substantiates the CV</a:t>
            </a:r>
          </a:p>
          <a:p>
            <a:endParaRPr lang="en-US" sz="2400" dirty="0"/>
          </a:p>
          <a:p>
            <a:r>
              <a:rPr lang="en-US" sz="2400" dirty="0"/>
              <a:t>Demonstrates scope, quantity, and </a:t>
            </a:r>
            <a:br>
              <a:rPr lang="en-US" sz="2400" dirty="0"/>
            </a:br>
            <a:r>
              <a:rPr lang="en-US" sz="2400" dirty="0"/>
              <a:t>quality of your </a:t>
            </a:r>
            <a:r>
              <a:rPr lang="en-US" sz="2400" dirty="0">
                <a:solidFill>
                  <a:schemeClr val="accent4">
                    <a:lumMod val="75000"/>
                  </a:schemeClr>
                </a:solidFill>
              </a:rPr>
              <a:t>educational</a:t>
            </a:r>
            <a:r>
              <a:rPr lang="en-US" sz="2400" dirty="0"/>
              <a:t> contributions</a:t>
            </a:r>
          </a:p>
        </p:txBody>
      </p:sp>
      <p:pic>
        <p:nvPicPr>
          <p:cNvPr id="4" name="Picture 3">
            <a:extLst>
              <a:ext uri="{FF2B5EF4-FFF2-40B4-BE49-F238E27FC236}">
                <a16:creationId xmlns:a16="http://schemas.microsoft.com/office/drawing/2014/main" id="{9719DF43-210B-4352-B833-1FF2339F4CBE}"/>
              </a:ext>
            </a:extLst>
          </p:cNvPr>
          <p:cNvPicPr>
            <a:picLocks noChangeAspect="1"/>
          </p:cNvPicPr>
          <p:nvPr/>
        </p:nvPicPr>
        <p:blipFill>
          <a:blip r:embed="rId3"/>
          <a:stretch>
            <a:fillRect/>
          </a:stretch>
        </p:blipFill>
        <p:spPr>
          <a:xfrm>
            <a:off x="6139269" y="3275789"/>
            <a:ext cx="2878151" cy="2431716"/>
          </a:xfrm>
          <a:prstGeom prst="rect">
            <a:avLst/>
          </a:prstGeom>
        </p:spPr>
      </p:pic>
    </p:spTree>
    <p:extLst>
      <p:ext uri="{BB962C8B-B14F-4D97-AF65-F5344CB8AC3E}">
        <p14:creationId xmlns:p14="http://schemas.microsoft.com/office/powerpoint/2010/main" val="2635063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this relevant to me?</a:t>
            </a:r>
          </a:p>
        </p:txBody>
      </p:sp>
      <p:sp>
        <p:nvSpPr>
          <p:cNvPr id="3" name="Content Placeholder 2"/>
          <p:cNvSpPr>
            <a:spLocks noGrp="1"/>
          </p:cNvSpPr>
          <p:nvPr>
            <p:ph idx="1"/>
          </p:nvPr>
        </p:nvSpPr>
        <p:spPr>
          <a:xfrm>
            <a:off x="628650" y="2226469"/>
            <a:ext cx="8178466" cy="3263504"/>
          </a:xfrm>
        </p:spPr>
        <p:txBody>
          <a:bodyPr>
            <a:normAutofit fontScale="92500" lnSpcReduction="10000"/>
          </a:bodyPr>
          <a:lstStyle/>
          <a:p>
            <a:r>
              <a:rPr lang="en-US" sz="2700" dirty="0"/>
              <a:t>Facilitates annual review</a:t>
            </a:r>
          </a:p>
          <a:p>
            <a:endParaRPr lang="en-US" sz="2700" dirty="0"/>
          </a:p>
          <a:p>
            <a:r>
              <a:rPr lang="en-US" sz="2700" dirty="0"/>
              <a:t>Guides self-evaluation of career trajectory</a:t>
            </a:r>
          </a:p>
          <a:p>
            <a:endParaRPr lang="en-US" sz="2700" dirty="0"/>
          </a:p>
          <a:p>
            <a:r>
              <a:rPr lang="en-US" sz="2700" dirty="0"/>
              <a:t>Supports applications (awards, grants, leadership, programs)</a:t>
            </a:r>
          </a:p>
          <a:p>
            <a:endParaRPr lang="en-US" sz="2700" dirty="0"/>
          </a:p>
          <a:p>
            <a:r>
              <a:rPr lang="en-US" sz="2700" dirty="0"/>
              <a:t>SUPPORTS PROMOTION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748" y="4443252"/>
            <a:ext cx="2352368" cy="2352368"/>
          </a:xfrm>
          <a:prstGeom prst="rect">
            <a:avLst/>
          </a:prstGeom>
        </p:spPr>
      </p:pic>
    </p:spTree>
    <p:extLst>
      <p:ext uri="{BB962C8B-B14F-4D97-AF65-F5344CB8AC3E}">
        <p14:creationId xmlns:p14="http://schemas.microsoft.com/office/powerpoint/2010/main" val="42712802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7335" y="1056611"/>
          <a:ext cx="8763886" cy="4752753"/>
        </p:xfrm>
        <a:graphic>
          <a:graphicData uri="http://schemas.openxmlformats.org/drawingml/2006/table">
            <a:tbl>
              <a:tblPr firstRow="1" bandRow="1">
                <a:tableStyleId>{5C22544A-7EE6-4342-B048-85BDC9FD1C3A}</a:tableStyleId>
              </a:tblPr>
              <a:tblGrid>
                <a:gridCol w="4381943">
                  <a:extLst>
                    <a:ext uri="{9D8B030D-6E8A-4147-A177-3AD203B41FA5}">
                      <a16:colId xmlns:a16="http://schemas.microsoft.com/office/drawing/2014/main" val="3475050198"/>
                    </a:ext>
                  </a:extLst>
                </a:gridCol>
                <a:gridCol w="4381943">
                  <a:extLst>
                    <a:ext uri="{9D8B030D-6E8A-4147-A177-3AD203B41FA5}">
                      <a16:colId xmlns:a16="http://schemas.microsoft.com/office/drawing/2014/main" val="2696760836"/>
                    </a:ext>
                  </a:extLst>
                </a:gridCol>
              </a:tblGrid>
              <a:tr h="936389">
                <a:tc gridSpan="2">
                  <a:txBody>
                    <a:bodyPr/>
                    <a:lstStyle/>
                    <a:p>
                      <a:pPr algn="ctr"/>
                      <a:r>
                        <a:rPr lang="en-US" sz="3500" dirty="0">
                          <a:solidFill>
                            <a:schemeClr val="bg1"/>
                          </a:solidFill>
                        </a:rPr>
                        <a:t>Major</a:t>
                      </a:r>
                      <a:r>
                        <a:rPr lang="en-US" sz="3500" baseline="0" dirty="0">
                          <a:solidFill>
                            <a:schemeClr val="bg1"/>
                          </a:solidFill>
                        </a:rPr>
                        <a:t> Sections of Educator Portfolio</a:t>
                      </a:r>
                      <a:endParaRPr lang="en-US" sz="3500" dirty="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endParaRPr lang="en-US" dirty="0"/>
                    </a:p>
                  </a:txBody>
                  <a:tcPr/>
                </a:tc>
                <a:extLst>
                  <a:ext uri="{0D108BD9-81ED-4DB2-BD59-A6C34878D82A}">
                    <a16:rowId xmlns:a16="http://schemas.microsoft.com/office/drawing/2014/main" val="2655042731"/>
                  </a:ext>
                </a:extLst>
              </a:tr>
              <a:tr h="1256754">
                <a:tc>
                  <a:txBody>
                    <a:bodyPr/>
                    <a:lstStyle/>
                    <a:p>
                      <a:pPr algn="ctr"/>
                      <a:r>
                        <a:rPr lang="en-US" sz="2500" dirty="0"/>
                        <a:t>Teaching</a:t>
                      </a:r>
                      <a:r>
                        <a:rPr lang="en-US" sz="2500" baseline="0" dirty="0"/>
                        <a:t> &amp; Assessment</a:t>
                      </a:r>
                      <a:endParaRPr lang="en-US" sz="25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dirty="0"/>
                        <a:t>Products of Educational Scholarship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153034"/>
                  </a:ext>
                </a:extLst>
              </a:tr>
              <a:tr h="1302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tx1"/>
                          </a:solidFill>
                          <a:latin typeface="+mn-lt"/>
                        </a:rPr>
                        <a:t>Mentoring, Advising, &amp; Coaching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solidFill>
                            <a:schemeClr val="tx1"/>
                          </a:solidFill>
                        </a:rPr>
                        <a:t>Educational Service &amp;</a:t>
                      </a:r>
                      <a:r>
                        <a:rPr lang="en-US" sz="2500" baseline="0" dirty="0">
                          <a:solidFill>
                            <a:schemeClr val="tx1"/>
                          </a:solidFill>
                        </a:rPr>
                        <a:t> Leadership</a:t>
                      </a:r>
                      <a:endParaRPr lang="en-US" sz="25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18337"/>
                  </a:ext>
                </a:extLst>
              </a:tr>
              <a:tr h="1256754">
                <a:tc>
                  <a:txBody>
                    <a:bodyPr/>
                    <a:lstStyle/>
                    <a:p>
                      <a:pPr algn="ctr"/>
                      <a:r>
                        <a:rPr lang="en-US" sz="2500" dirty="0"/>
                        <a:t> Curriculum Development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aseline="0" dirty="0"/>
                        <a:t>Professional Development in Education</a:t>
                      </a:r>
                      <a:endParaRPr lang="en-US" sz="25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2884211"/>
                  </a:ext>
                </a:extLst>
              </a:tr>
            </a:tbl>
          </a:graphicData>
        </a:graphic>
      </p:graphicFrame>
      <p:sp>
        <p:nvSpPr>
          <p:cNvPr id="3" name="Oval 2">
            <a:extLst>
              <a:ext uri="{FF2B5EF4-FFF2-40B4-BE49-F238E27FC236}">
                <a16:creationId xmlns:a16="http://schemas.microsoft.com/office/drawing/2014/main" id="{17FC75C4-F4BD-4749-BC59-96177EFA3E6E}"/>
              </a:ext>
            </a:extLst>
          </p:cNvPr>
          <p:cNvSpPr/>
          <p:nvPr/>
        </p:nvSpPr>
        <p:spPr>
          <a:xfrm>
            <a:off x="505978" y="1971675"/>
            <a:ext cx="3679115" cy="1328738"/>
          </a:xfrm>
          <a:prstGeom prst="ellipse">
            <a:avLst/>
          </a:prstGeom>
          <a:noFill/>
          <a:ln w="57150">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p>
        </p:txBody>
      </p:sp>
    </p:spTree>
    <p:extLst>
      <p:ext uri="{BB962C8B-B14F-4D97-AF65-F5344CB8AC3E}">
        <p14:creationId xmlns:p14="http://schemas.microsoft.com/office/powerpoint/2010/main" val="13294794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06C1-769C-4029-917F-757E1F52018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3BFB8F4-11D3-4BE8-B6E1-8989860FF475}"/>
              </a:ext>
            </a:extLst>
          </p:cNvPr>
          <p:cNvSpPr>
            <a:spLocks noGrp="1"/>
          </p:cNvSpPr>
          <p:nvPr>
            <p:ph type="body" idx="1"/>
          </p:nvPr>
        </p:nvSpPr>
        <p:spPr/>
        <p:txBody>
          <a:bodyPr>
            <a:normAutofit fontScale="92500"/>
          </a:bodyPr>
          <a:lstStyle/>
          <a:p>
            <a:pPr lvl="0"/>
            <a:r>
              <a:rPr lang="en-US" dirty="0"/>
              <a:t>Welcome – AME Chair &amp; Membership Chair, Drs. Vineeth John &amp; Pamela Berens</a:t>
            </a:r>
          </a:p>
          <a:p>
            <a:pPr lvl="0"/>
            <a:r>
              <a:rPr lang="en-US" dirty="0"/>
              <a:t>Introduction to AME – Dr. Vineeth John</a:t>
            </a:r>
          </a:p>
          <a:p>
            <a:pPr lvl="0"/>
            <a:r>
              <a:rPr lang="en-US" dirty="0"/>
              <a:t>Nomination/Application process – Dr. Pamela Berens</a:t>
            </a:r>
          </a:p>
          <a:p>
            <a:pPr lvl="0"/>
            <a:r>
              <a:rPr lang="en-US" dirty="0"/>
              <a:t>A short Intro on Educator Portfolio: Dr. Vineeth John</a:t>
            </a:r>
          </a:p>
          <a:p>
            <a:pPr lvl="0"/>
            <a:r>
              <a:rPr lang="en-US" dirty="0"/>
              <a:t>Member Presentation- Dr. Peggy Hsieh</a:t>
            </a:r>
          </a:p>
          <a:p>
            <a:pPr lvl="0"/>
            <a:r>
              <a:rPr lang="en-US" dirty="0"/>
              <a:t>Questions and discussion – Drs. Vineeth John &amp; Pamela Berens and Ms. </a:t>
            </a:r>
            <a:r>
              <a:rPr lang="en-US"/>
              <a:t>Alicia Howard</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22005596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843757"/>
            <a:ext cx="7886700" cy="994172"/>
          </a:xfrm>
        </p:spPr>
        <p:txBody>
          <a:bodyPr>
            <a:normAutofit fontScale="90000"/>
          </a:bodyPr>
          <a:lstStyle/>
          <a:p>
            <a:r>
              <a:rPr lang="en-US" dirty="0"/>
              <a:t>Educator Portfolio: </a:t>
            </a:r>
            <a:r>
              <a:rPr lang="en-US" b="1" dirty="0">
                <a:solidFill>
                  <a:schemeClr val="accent4">
                    <a:lumMod val="75000"/>
                  </a:schemeClr>
                </a:solidFill>
              </a:rPr>
              <a:t>Teaching &amp; Assessment</a:t>
            </a:r>
          </a:p>
        </p:txBody>
      </p:sp>
      <p:sp>
        <p:nvSpPr>
          <p:cNvPr id="3" name="Content Placeholder 2"/>
          <p:cNvSpPr>
            <a:spLocks noGrp="1"/>
          </p:cNvSpPr>
          <p:nvPr>
            <p:ph idx="1"/>
          </p:nvPr>
        </p:nvSpPr>
        <p:spPr>
          <a:xfrm>
            <a:off x="334925" y="1837929"/>
            <a:ext cx="8628321" cy="4162822"/>
          </a:xfrm>
        </p:spPr>
        <p:txBody>
          <a:bodyPr>
            <a:normAutofit fontScale="77500" lnSpcReduction="20000"/>
          </a:bodyPr>
          <a:lstStyle/>
          <a:p>
            <a:pPr marL="0" indent="0">
              <a:buNone/>
            </a:pPr>
            <a:r>
              <a:rPr lang="en-US" sz="2775" u="sng" dirty="0"/>
              <a:t>Include:</a:t>
            </a:r>
          </a:p>
          <a:p>
            <a:pPr>
              <a:lnSpc>
                <a:spcPct val="120000"/>
              </a:lnSpc>
              <a:spcBef>
                <a:spcPts val="0"/>
              </a:spcBef>
            </a:pPr>
            <a:r>
              <a:rPr lang="en-US" sz="2775" dirty="0"/>
              <a:t>Courses</a:t>
            </a:r>
          </a:p>
          <a:p>
            <a:pPr>
              <a:lnSpc>
                <a:spcPct val="120000"/>
              </a:lnSpc>
              <a:spcBef>
                <a:spcPts val="0"/>
              </a:spcBef>
            </a:pPr>
            <a:r>
              <a:rPr lang="en-US" sz="2775" dirty="0"/>
              <a:t>Lectures</a:t>
            </a:r>
          </a:p>
          <a:p>
            <a:pPr>
              <a:lnSpc>
                <a:spcPct val="120000"/>
              </a:lnSpc>
              <a:spcBef>
                <a:spcPts val="0"/>
              </a:spcBef>
            </a:pPr>
            <a:r>
              <a:rPr lang="en-US" sz="2775" dirty="0"/>
              <a:t>Small group facilitation</a:t>
            </a:r>
          </a:p>
          <a:p>
            <a:pPr>
              <a:lnSpc>
                <a:spcPct val="120000"/>
              </a:lnSpc>
              <a:spcBef>
                <a:spcPts val="0"/>
              </a:spcBef>
            </a:pPr>
            <a:r>
              <a:rPr lang="en-US" sz="2775" dirty="0"/>
              <a:t>Clinical teaching or facilitating</a:t>
            </a:r>
          </a:p>
          <a:p>
            <a:pPr>
              <a:lnSpc>
                <a:spcPct val="120000"/>
              </a:lnSpc>
              <a:spcBef>
                <a:spcPts val="0"/>
              </a:spcBef>
            </a:pPr>
            <a:r>
              <a:rPr lang="en-US" sz="2775" dirty="0"/>
              <a:t>Laboratory teaching</a:t>
            </a:r>
          </a:p>
          <a:p>
            <a:pPr>
              <a:lnSpc>
                <a:spcPct val="120000"/>
              </a:lnSpc>
              <a:spcBef>
                <a:spcPts val="0"/>
              </a:spcBef>
            </a:pPr>
            <a:r>
              <a:rPr lang="en-US" sz="2775" dirty="0"/>
              <a:t>Distance learning facilitation</a:t>
            </a:r>
          </a:p>
          <a:p>
            <a:pPr>
              <a:lnSpc>
                <a:spcPct val="120000"/>
              </a:lnSpc>
              <a:spcBef>
                <a:spcPts val="0"/>
              </a:spcBef>
            </a:pPr>
            <a:r>
              <a:rPr lang="en-US" sz="2775" dirty="0"/>
              <a:t>Faculty Development workshop presentation</a:t>
            </a:r>
          </a:p>
          <a:p>
            <a:pPr>
              <a:lnSpc>
                <a:spcPct val="120000"/>
              </a:lnSpc>
              <a:spcBef>
                <a:spcPts val="0"/>
              </a:spcBef>
            </a:pPr>
            <a:r>
              <a:rPr lang="en-US" sz="2775" dirty="0"/>
              <a:t>Community education</a:t>
            </a:r>
          </a:p>
          <a:p>
            <a:pPr>
              <a:lnSpc>
                <a:spcPct val="120000"/>
              </a:lnSpc>
              <a:spcBef>
                <a:spcPts val="0"/>
              </a:spcBef>
            </a:pPr>
            <a:r>
              <a:rPr lang="en-US" sz="2775" dirty="0"/>
              <a:t>Research skills assessment</a:t>
            </a:r>
          </a:p>
          <a:p>
            <a:pPr>
              <a:lnSpc>
                <a:spcPct val="120000"/>
              </a:lnSpc>
              <a:spcBef>
                <a:spcPts val="0"/>
              </a:spcBef>
            </a:pPr>
            <a:r>
              <a:rPr lang="en-US" sz="2775" dirty="0"/>
              <a:t>Clinical skills assessment (e.g. OSCEs, simulations)</a:t>
            </a:r>
          </a:p>
          <a:p>
            <a:pPr>
              <a:lnSpc>
                <a:spcPct val="120000"/>
              </a:lnSpc>
              <a:spcBef>
                <a:spcPts val="0"/>
              </a:spcBef>
            </a:pPr>
            <a:r>
              <a:rPr lang="en-US" sz="2775" dirty="0"/>
              <a:t>Other direct types of student assessment</a:t>
            </a:r>
          </a:p>
        </p:txBody>
      </p:sp>
      <p:grpSp>
        <p:nvGrpSpPr>
          <p:cNvPr id="7" name="Group 6">
            <a:extLst>
              <a:ext uri="{FF2B5EF4-FFF2-40B4-BE49-F238E27FC236}">
                <a16:creationId xmlns:a16="http://schemas.microsoft.com/office/drawing/2014/main" id="{9CA63417-D2CE-44E3-A073-BC8AF5813046}"/>
              </a:ext>
            </a:extLst>
          </p:cNvPr>
          <p:cNvGrpSpPr/>
          <p:nvPr/>
        </p:nvGrpSpPr>
        <p:grpSpPr>
          <a:xfrm>
            <a:off x="6072187" y="2229644"/>
            <a:ext cx="2658677" cy="2270919"/>
            <a:chOff x="7642367" y="2077508"/>
            <a:chExt cx="4198810" cy="2702984"/>
          </a:xfrm>
        </p:grpSpPr>
        <p:pic>
          <p:nvPicPr>
            <p:cNvPr id="4" name="Picture 3" descr="Clipart - Teacher (col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367" y="2077508"/>
              <a:ext cx="4198810" cy="2702984"/>
            </a:xfrm>
            <a:prstGeom prst="rect">
              <a:avLst/>
            </a:prstGeom>
          </p:spPr>
        </p:pic>
        <p:sp>
          <p:nvSpPr>
            <p:cNvPr id="6" name="TextBox 5">
              <a:extLst>
                <a:ext uri="{FF2B5EF4-FFF2-40B4-BE49-F238E27FC236}">
                  <a16:creationId xmlns:a16="http://schemas.microsoft.com/office/drawing/2014/main" id="{105F1AFE-D219-426B-8C62-F06374480C76}"/>
                </a:ext>
              </a:extLst>
            </p:cNvPr>
            <p:cNvSpPr txBox="1"/>
            <p:nvPr/>
          </p:nvSpPr>
          <p:spPr>
            <a:xfrm>
              <a:off x="9099777" y="2190808"/>
              <a:ext cx="2741400" cy="1208903"/>
            </a:xfrm>
            <a:prstGeom prst="rect">
              <a:avLst/>
            </a:prstGeom>
            <a:noFill/>
          </p:spPr>
          <p:txBody>
            <a:bodyPr wrap="square" rtlCol="0">
              <a:spAutoFit/>
            </a:bodyPr>
            <a:lstStyle/>
            <a:p>
              <a:pPr algn="ctr"/>
              <a:r>
                <a:rPr lang="en-US" sz="1200" b="1" dirty="0">
                  <a:solidFill>
                    <a:schemeClr val="bg1"/>
                  </a:solidFill>
                </a:rPr>
                <a:t>REFERENCE</a:t>
              </a:r>
            </a:p>
            <a:p>
              <a:pPr algn="ctr"/>
              <a:r>
                <a:rPr lang="en-US" sz="1200" dirty="0">
                  <a:solidFill>
                    <a:schemeClr val="bg1"/>
                  </a:solidFill>
                </a:rPr>
                <a:t>Syllabi, content</a:t>
              </a:r>
            </a:p>
            <a:p>
              <a:pPr algn="ctr"/>
              <a:r>
                <a:rPr lang="en-US" sz="1200" dirty="0">
                  <a:solidFill>
                    <a:schemeClr val="bg1"/>
                  </a:solidFill>
                </a:rPr>
                <a:t>Handouts, PowerPoints</a:t>
              </a:r>
            </a:p>
            <a:p>
              <a:pPr algn="ctr"/>
              <a:r>
                <a:rPr lang="en-US" sz="1200" dirty="0">
                  <a:solidFill>
                    <a:schemeClr val="bg1"/>
                  </a:solidFill>
                </a:rPr>
                <a:t>Videos</a:t>
              </a:r>
            </a:p>
            <a:p>
              <a:pPr algn="ctr"/>
              <a:endParaRPr lang="en-US" sz="1200" dirty="0"/>
            </a:p>
          </p:txBody>
        </p:sp>
      </p:grpSp>
    </p:spTree>
    <p:extLst>
      <p:ext uri="{BB962C8B-B14F-4D97-AF65-F5344CB8AC3E}">
        <p14:creationId xmlns:p14="http://schemas.microsoft.com/office/powerpoint/2010/main" val="18967080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684F-65B1-474E-93FF-C2DA8D22E109}"/>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26C8FBED-0A96-48DE-B343-D83F1DC4CCBC}"/>
              </a:ext>
            </a:extLst>
          </p:cNvPr>
          <p:cNvPicPr>
            <a:picLocks noChangeAspect="1"/>
          </p:cNvPicPr>
          <p:nvPr/>
        </p:nvPicPr>
        <p:blipFill>
          <a:blip r:embed="rId2"/>
          <a:stretch>
            <a:fillRect/>
          </a:stretch>
        </p:blipFill>
        <p:spPr>
          <a:xfrm>
            <a:off x="117348" y="0"/>
            <a:ext cx="9026652" cy="2924813"/>
          </a:xfrm>
          <a:prstGeom prst="rect">
            <a:avLst/>
          </a:prstGeom>
        </p:spPr>
      </p:pic>
      <p:sp>
        <p:nvSpPr>
          <p:cNvPr id="3" name="Text Placeholder 2">
            <a:extLst>
              <a:ext uri="{FF2B5EF4-FFF2-40B4-BE49-F238E27FC236}">
                <a16:creationId xmlns:a16="http://schemas.microsoft.com/office/drawing/2014/main" id="{C0149F8B-03F2-4B59-B3E5-9FAB54EC3E99}"/>
              </a:ext>
            </a:extLst>
          </p:cNvPr>
          <p:cNvSpPr>
            <a:spLocks noGrp="1"/>
          </p:cNvSpPr>
          <p:nvPr>
            <p:ph type="body" idx="1"/>
          </p:nvPr>
        </p:nvSpPr>
        <p:spPr>
          <a:xfrm>
            <a:off x="0" y="79900"/>
            <a:ext cx="9144000" cy="2924814"/>
          </a:xfrm>
        </p:spPr>
        <p:txBody>
          <a:bodyPr/>
          <a:lstStyle/>
          <a:p>
            <a:endParaRPr lang="en-US" dirty="0"/>
          </a:p>
        </p:txBody>
      </p:sp>
      <p:pic>
        <p:nvPicPr>
          <p:cNvPr id="6" name="Picture 5">
            <a:extLst>
              <a:ext uri="{FF2B5EF4-FFF2-40B4-BE49-F238E27FC236}">
                <a16:creationId xmlns:a16="http://schemas.microsoft.com/office/drawing/2014/main" id="{704376C3-59FB-427D-9F39-8708E9A98680}"/>
              </a:ext>
            </a:extLst>
          </p:cNvPr>
          <p:cNvPicPr>
            <a:picLocks noChangeAspect="1"/>
          </p:cNvPicPr>
          <p:nvPr/>
        </p:nvPicPr>
        <p:blipFill>
          <a:blip r:embed="rId3"/>
          <a:stretch>
            <a:fillRect/>
          </a:stretch>
        </p:blipFill>
        <p:spPr>
          <a:xfrm>
            <a:off x="58674" y="3084614"/>
            <a:ext cx="8952161" cy="3544786"/>
          </a:xfrm>
          <a:prstGeom prst="rect">
            <a:avLst/>
          </a:prstGeom>
        </p:spPr>
      </p:pic>
      <p:pic>
        <p:nvPicPr>
          <p:cNvPr id="7" name="Picture 6">
            <a:extLst>
              <a:ext uri="{FF2B5EF4-FFF2-40B4-BE49-F238E27FC236}">
                <a16:creationId xmlns:a16="http://schemas.microsoft.com/office/drawing/2014/main" id="{069B2950-1A4C-4ABE-89CC-AD45354D166A}"/>
              </a:ext>
            </a:extLst>
          </p:cNvPr>
          <p:cNvPicPr>
            <a:picLocks noChangeAspect="1"/>
          </p:cNvPicPr>
          <p:nvPr/>
        </p:nvPicPr>
        <p:blipFill>
          <a:blip r:embed="rId4"/>
          <a:stretch>
            <a:fillRect/>
          </a:stretch>
        </p:blipFill>
        <p:spPr>
          <a:xfrm>
            <a:off x="0" y="3055984"/>
            <a:ext cx="9144000" cy="3836218"/>
          </a:xfrm>
          <a:prstGeom prst="rect">
            <a:avLst/>
          </a:prstGeom>
        </p:spPr>
      </p:pic>
    </p:spTree>
    <p:extLst>
      <p:ext uri="{BB962C8B-B14F-4D97-AF65-F5344CB8AC3E}">
        <p14:creationId xmlns:p14="http://schemas.microsoft.com/office/powerpoint/2010/main" val="141381086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BC53-E493-40F1-95AD-C4B4DD25184F}"/>
              </a:ext>
            </a:extLst>
          </p:cNvPr>
          <p:cNvSpPr>
            <a:spLocks noGrp="1"/>
          </p:cNvSpPr>
          <p:nvPr>
            <p:ph type="title"/>
          </p:nvPr>
        </p:nvSpPr>
        <p:spPr/>
        <p:txBody>
          <a:bodyPr/>
          <a:lstStyle/>
          <a:p>
            <a:r>
              <a:rPr lang="en-US" dirty="0"/>
              <a:t>EDUCATOR PORTFOLIO:</a:t>
            </a:r>
          </a:p>
        </p:txBody>
      </p:sp>
      <p:sp>
        <p:nvSpPr>
          <p:cNvPr id="3" name="Text Placeholder 2">
            <a:extLst>
              <a:ext uri="{FF2B5EF4-FFF2-40B4-BE49-F238E27FC236}">
                <a16:creationId xmlns:a16="http://schemas.microsoft.com/office/drawing/2014/main" id="{9B5A8285-3BFC-4CAB-9694-1276CE732B10}"/>
              </a:ext>
            </a:extLst>
          </p:cNvPr>
          <p:cNvSpPr>
            <a:spLocks noGrp="1"/>
          </p:cNvSpPr>
          <p:nvPr>
            <p:ph type="body" idx="1"/>
          </p:nvPr>
        </p:nvSpPr>
        <p:spPr>
          <a:xfrm>
            <a:off x="772446" y="2922972"/>
            <a:ext cx="8153401" cy="4495800"/>
          </a:xfrm>
        </p:spPr>
        <p:txBody>
          <a:bodyPr/>
          <a:lstStyle/>
          <a:p>
            <a:r>
              <a:rPr lang="en-US" b="1" dirty="0"/>
              <a:t>https://med.uth.edu/oep/cite/educator-portfolio/</a:t>
            </a:r>
          </a:p>
        </p:txBody>
      </p:sp>
    </p:spTree>
    <p:extLst>
      <p:ext uri="{BB962C8B-B14F-4D97-AF65-F5344CB8AC3E}">
        <p14:creationId xmlns:p14="http://schemas.microsoft.com/office/powerpoint/2010/main" val="356360737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itle 1"/>
          <p:cNvSpPr txBox="1">
            <a:spLocks noGrp="1"/>
          </p:cNvSpPr>
          <p:nvPr>
            <p:ph type="title"/>
          </p:nvPr>
        </p:nvSpPr>
        <p:spPr>
          <a:prstGeom prst="rect">
            <a:avLst/>
          </a:prstGeom>
        </p:spPr>
        <p:txBody>
          <a:bodyPr/>
          <a:lstStyle/>
          <a:p>
            <a:endParaRPr/>
          </a:p>
        </p:txBody>
      </p:sp>
      <p:sp>
        <p:nvSpPr>
          <p:cNvPr id="463" name="Content Placeholder 2"/>
          <p:cNvSpPr txBox="1">
            <a:spLocks noGrp="1"/>
          </p:cNvSpPr>
          <p:nvPr>
            <p:ph type="body" idx="1"/>
          </p:nvPr>
        </p:nvSpPr>
        <p:spPr>
          <a:prstGeom prst="rect">
            <a:avLst/>
          </a:prstGeom>
        </p:spPr>
        <p:txBody>
          <a:bodyPr/>
          <a:lstStyle/>
          <a:p>
            <a:pPr marL="0" indent="0">
              <a:buSzTx/>
              <a:buFont typeface="Wingdings"/>
              <a:buNone/>
            </a:pPr>
            <a:endParaRPr/>
          </a:p>
          <a:p>
            <a:pPr marL="0" indent="0">
              <a:buSzTx/>
              <a:buFont typeface="Wingdings"/>
              <a:buNone/>
            </a:pPr>
            <a:endParaRPr/>
          </a:p>
          <a:p>
            <a:pPr marL="0" indent="0">
              <a:buSzTx/>
              <a:buFont typeface="Wingdings"/>
              <a:buNone/>
            </a:pPr>
            <a:endParaRPr/>
          </a:p>
          <a:p>
            <a:pPr marL="0" indent="0" algn="ctr">
              <a:buSzTx/>
              <a:buFont typeface="Wingdings"/>
              <a:buNone/>
              <a:defRPr sz="5400"/>
            </a:pPr>
            <a:r>
              <a:t>Questions???</a:t>
            </a:r>
          </a:p>
          <a:p>
            <a:pPr marL="0" indent="0" algn="ctr">
              <a:buSzTx/>
              <a:buFont typeface="Wingdings"/>
              <a:buNone/>
              <a:defRPr sz="4000"/>
            </a:pPr>
            <a:r>
              <a:rPr u="sng">
                <a:solidFill>
                  <a:srgbClr val="F7B615"/>
                </a:solidFill>
                <a:uFill>
                  <a:solidFill>
                    <a:srgbClr val="F7B615"/>
                  </a:solidFill>
                </a:uFill>
                <a:hlinkClick r:id="rId2"/>
              </a:rPr>
              <a:t>https://go.uth.edu/AME-ER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B6BC-BABB-41E1-8716-C1526813037F}"/>
              </a:ext>
            </a:extLst>
          </p:cNvPr>
          <p:cNvSpPr>
            <a:spLocks noGrp="1"/>
          </p:cNvSpPr>
          <p:nvPr>
            <p:ph type="title"/>
          </p:nvPr>
        </p:nvSpPr>
        <p:spPr/>
        <p:txBody>
          <a:bodyPr/>
          <a:lstStyle/>
          <a:p>
            <a:pPr algn="ctr"/>
            <a:r>
              <a:rPr lang="en-US" dirty="0"/>
              <a:t>Gratitude</a:t>
            </a:r>
          </a:p>
        </p:txBody>
      </p:sp>
      <p:sp>
        <p:nvSpPr>
          <p:cNvPr id="3" name="Content Placeholder 2">
            <a:extLst>
              <a:ext uri="{FF2B5EF4-FFF2-40B4-BE49-F238E27FC236}">
                <a16:creationId xmlns:a16="http://schemas.microsoft.com/office/drawing/2014/main" id="{E2CE4B4E-4295-46E6-8676-196FDD9D5639}"/>
              </a:ext>
            </a:extLst>
          </p:cNvPr>
          <p:cNvSpPr>
            <a:spLocks noGrp="1"/>
          </p:cNvSpPr>
          <p:nvPr>
            <p:ph idx="1"/>
          </p:nvPr>
        </p:nvSpPr>
        <p:spPr/>
        <p:txBody>
          <a:bodyPr/>
          <a:lstStyle/>
          <a:p>
            <a:pPr algn="ctr"/>
            <a:r>
              <a:rPr lang="en-US" dirty="0"/>
              <a:t>Alicia Howard</a:t>
            </a:r>
          </a:p>
          <a:p>
            <a:pPr algn="ctr"/>
            <a:r>
              <a:rPr lang="en-US" dirty="0"/>
              <a:t>Mark </a:t>
            </a:r>
            <a:r>
              <a:rPr lang="en-US" dirty="0" err="1"/>
              <a:t>Hormann</a:t>
            </a:r>
            <a:r>
              <a:rPr lang="en-US" dirty="0"/>
              <a:t>, MD</a:t>
            </a:r>
          </a:p>
          <a:p>
            <a:pPr algn="ctr"/>
            <a:r>
              <a:rPr lang="en-US" dirty="0"/>
              <a:t>Patricia Butler, MD</a:t>
            </a:r>
          </a:p>
          <a:p>
            <a:pPr algn="ctr"/>
            <a:r>
              <a:rPr lang="en-US" dirty="0"/>
              <a:t>Gary Rosenfeld, PhD</a:t>
            </a:r>
          </a:p>
          <a:p>
            <a:pPr algn="ctr"/>
            <a:r>
              <a:rPr lang="en-US" dirty="0"/>
              <a:t>Allison Ownby, PhD, MEd</a:t>
            </a:r>
          </a:p>
          <a:p>
            <a:pPr algn="ctr"/>
            <a:r>
              <a:rPr lang="en-US" dirty="0"/>
              <a:t>AME Committee Chairs</a:t>
            </a:r>
          </a:p>
          <a:p>
            <a:pPr algn="ctr"/>
            <a:r>
              <a:rPr lang="en-US" dirty="0"/>
              <a:t>AME Committee Members</a:t>
            </a:r>
          </a:p>
          <a:p>
            <a:pPr algn="ctr"/>
            <a:r>
              <a:rPr lang="en-US" dirty="0"/>
              <a:t>AME Members  </a:t>
            </a:r>
          </a:p>
        </p:txBody>
      </p:sp>
    </p:spTree>
    <p:extLst>
      <p:ext uri="{BB962C8B-B14F-4D97-AF65-F5344CB8AC3E}">
        <p14:creationId xmlns:p14="http://schemas.microsoft.com/office/powerpoint/2010/main" val="10774246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1"/>
          <p:cNvSpPr txBox="1">
            <a:spLocks noGrp="1"/>
          </p:cNvSpPr>
          <p:nvPr>
            <p:ph type="title"/>
          </p:nvPr>
        </p:nvSpPr>
        <p:spPr>
          <a:prstGeom prst="rect">
            <a:avLst/>
          </a:prstGeom>
        </p:spPr>
        <p:txBody>
          <a:bodyPr/>
          <a:lstStyle/>
          <a:p>
            <a:r>
              <a:t>Why an Academy?</a:t>
            </a:r>
          </a:p>
        </p:txBody>
      </p:sp>
      <p:sp>
        <p:nvSpPr>
          <p:cNvPr id="333" name="Content Placeholder 2"/>
          <p:cNvSpPr txBox="1">
            <a:spLocks noGrp="1"/>
          </p:cNvSpPr>
          <p:nvPr>
            <p:ph type="body" idx="1"/>
          </p:nvPr>
        </p:nvSpPr>
        <p:spPr>
          <a:prstGeom prst="rect">
            <a:avLst/>
          </a:prstGeom>
        </p:spPr>
        <p:txBody>
          <a:bodyPr/>
          <a:lstStyle/>
          <a:p>
            <a:endParaRPr/>
          </a:p>
          <a:p>
            <a:r>
              <a:t>Symbol of Medical School’s educational mission</a:t>
            </a:r>
          </a:p>
          <a:p>
            <a:endParaRPr/>
          </a:p>
          <a:p>
            <a:r>
              <a:t>Raises the standard for educators</a:t>
            </a:r>
          </a:p>
          <a:p>
            <a:endParaRPr/>
          </a:p>
          <a:p>
            <a:r>
              <a:t>Provides a “ home” for the community of educators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1"/>
          <p:cNvSpPr txBox="1">
            <a:spLocks noGrp="1"/>
          </p:cNvSpPr>
          <p:nvPr>
            <p:ph type="title"/>
          </p:nvPr>
        </p:nvSpPr>
        <p:spPr>
          <a:prstGeom prst="rect">
            <a:avLst/>
          </a:prstGeom>
        </p:spPr>
        <p:txBody>
          <a:bodyPr/>
          <a:lstStyle>
            <a:lvl1pPr>
              <a:defRPr b="1" i="1"/>
            </a:lvl1pPr>
          </a:lstStyle>
          <a:p>
            <a:r>
              <a:t>What is a Master Educator </a:t>
            </a:r>
          </a:p>
        </p:txBody>
      </p:sp>
      <p:sp>
        <p:nvSpPr>
          <p:cNvPr id="328" name="Content Placeholder 2"/>
          <p:cNvSpPr txBox="1">
            <a:spLocks noGrp="1"/>
          </p:cNvSpPr>
          <p:nvPr>
            <p:ph type="body" idx="1"/>
          </p:nvPr>
        </p:nvSpPr>
        <p:spPr>
          <a:xfrm>
            <a:off x="612648" y="1600200"/>
            <a:ext cx="8153401" cy="4724400"/>
          </a:xfrm>
          <a:prstGeom prst="rect">
            <a:avLst/>
          </a:prstGeom>
        </p:spPr>
        <p:txBody>
          <a:bodyPr/>
          <a:lstStyle/>
          <a:p>
            <a:pPr>
              <a:buSzTx/>
              <a:buFont typeface="Wingdings"/>
              <a:buNone/>
              <a:defRPr sz="1800"/>
            </a:pPr>
            <a:r>
              <a:t>A Master Educator:</a:t>
            </a:r>
          </a:p>
          <a:p>
            <a:pPr>
              <a:defRPr sz="1800"/>
            </a:pPr>
            <a:r>
              <a:t>has clear, realistic and important goals that reflect the needs of the profession, society, learners and other faculty </a:t>
            </a:r>
          </a:p>
          <a:p>
            <a:pPr>
              <a:defRPr sz="1800"/>
            </a:pPr>
            <a:r>
              <a:t>is prepared to teach effectively and takes advantage of new strategies</a:t>
            </a:r>
          </a:p>
          <a:p>
            <a:pPr>
              <a:defRPr sz="1800"/>
            </a:pPr>
            <a:r>
              <a:t>uses appropriate methods to teach or design an educational program or curriculum</a:t>
            </a:r>
          </a:p>
          <a:p>
            <a:pPr>
              <a:defRPr sz="1800"/>
            </a:pPr>
            <a:r>
              <a:t>employs educational strategies that can serve as a model for others</a:t>
            </a:r>
          </a:p>
          <a:p>
            <a:pPr>
              <a:defRPr sz="1800"/>
            </a:pPr>
            <a:r>
              <a:t>formally shares lessons learned or shares enduring materials with peers at the local, regional, or national level </a:t>
            </a:r>
          </a:p>
          <a:p>
            <a:pPr>
              <a:defRPr sz="1800"/>
            </a:pPr>
            <a:r>
              <a:t>acts as a peer reviewer of educational grants, journals, curriculum or awards. </a:t>
            </a:r>
          </a:p>
          <a:p>
            <a:pPr>
              <a:defRPr sz="1800"/>
            </a:pPr>
            <a:r>
              <a:t>uses feedback from learners and peers</a:t>
            </a:r>
          </a:p>
          <a:p>
            <a:pPr>
              <a:defRPr sz="1800"/>
            </a:pPr>
            <a:r>
              <a:t>provides vision, direction, and leadership for educational programs</a:t>
            </a:r>
          </a:p>
          <a:p>
            <a:pPr>
              <a:defRPr sz="1800"/>
            </a:pPr>
            <a:r>
              <a:t>serves the educational community through active participation in and contribution to local, regional, national, and international educational organizations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itle 1"/>
          <p:cNvSpPr txBox="1">
            <a:spLocks noGrp="1"/>
          </p:cNvSpPr>
          <p:nvPr>
            <p:ph type="title"/>
          </p:nvPr>
        </p:nvSpPr>
        <p:spPr>
          <a:xfrm>
            <a:off x="612648" y="457200"/>
            <a:ext cx="8153401" cy="990600"/>
          </a:xfrm>
          <a:prstGeom prst="rect">
            <a:avLst/>
          </a:prstGeom>
        </p:spPr>
        <p:txBody>
          <a:bodyPr>
            <a:normAutofit fontScale="90000"/>
          </a:bodyPr>
          <a:lstStyle/>
          <a:p>
            <a:pPr defTabSz="667512">
              <a:defRPr sz="3212" b="1" i="1"/>
            </a:pPr>
            <a:r>
              <a:t>Mission Statement</a:t>
            </a:r>
            <a:br/>
            <a:endParaRPr/>
          </a:p>
        </p:txBody>
      </p:sp>
      <p:sp>
        <p:nvSpPr>
          <p:cNvPr id="336" name="Content Placeholder 2"/>
          <p:cNvSpPr txBox="1">
            <a:spLocks noGrp="1"/>
          </p:cNvSpPr>
          <p:nvPr>
            <p:ph type="body" idx="1"/>
          </p:nvPr>
        </p:nvSpPr>
        <p:spPr>
          <a:prstGeom prst="rect">
            <a:avLst/>
          </a:prstGeom>
        </p:spPr>
        <p:txBody>
          <a:bodyPr/>
          <a:lstStyle/>
          <a:p>
            <a:pPr>
              <a:lnSpc>
                <a:spcPct val="90000"/>
              </a:lnSpc>
              <a:buSzTx/>
              <a:buFont typeface="Wingdings"/>
              <a:buNone/>
            </a:pPr>
            <a:endParaRPr/>
          </a:p>
          <a:p>
            <a:pPr>
              <a:lnSpc>
                <a:spcPct val="90000"/>
              </a:lnSpc>
              <a:buSzTx/>
              <a:buFont typeface="Wingdings"/>
              <a:buNone/>
            </a:pPr>
            <a:r>
              <a:t>McGovern Medical School (MMS) Academy of Master Educators (AME) at UTHealth serves to: </a:t>
            </a:r>
          </a:p>
          <a:p>
            <a:pPr>
              <a:lnSpc>
                <a:spcPct val="90000"/>
              </a:lnSpc>
              <a:buSzTx/>
              <a:buFont typeface="Wingdings"/>
              <a:buNone/>
            </a:pPr>
            <a:r>
              <a:t>	1. recognize, develop, and promote outstanding faculty educators</a:t>
            </a:r>
          </a:p>
          <a:p>
            <a:pPr>
              <a:lnSpc>
                <a:spcPct val="90000"/>
              </a:lnSpc>
              <a:buSzTx/>
              <a:buFont typeface="Wingdings"/>
              <a:buNone/>
            </a:pPr>
            <a:r>
              <a:t>	2. support excellence in undergraduate and graduate teaching</a:t>
            </a:r>
          </a:p>
          <a:p>
            <a:pPr>
              <a:lnSpc>
                <a:spcPct val="90000"/>
              </a:lnSpc>
              <a:buSzTx/>
              <a:buFont typeface="Wingdings"/>
              <a:buNone/>
            </a:pPr>
            <a:r>
              <a:t>	3. improving curriculum</a:t>
            </a:r>
          </a:p>
          <a:p>
            <a:pPr>
              <a:lnSpc>
                <a:spcPct val="90000"/>
              </a:lnSpc>
              <a:buSzTx/>
              <a:buFont typeface="Wingdings"/>
              <a:buNone/>
            </a:pPr>
            <a:r>
              <a:t>	4. advancing educational scholarship</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itle 1"/>
          <p:cNvSpPr txBox="1">
            <a:spLocks noGrp="1"/>
          </p:cNvSpPr>
          <p:nvPr>
            <p:ph type="title"/>
          </p:nvPr>
        </p:nvSpPr>
        <p:spPr>
          <a:prstGeom prst="rect">
            <a:avLst/>
          </a:prstGeom>
        </p:spPr>
        <p:txBody>
          <a:bodyPr/>
          <a:lstStyle/>
          <a:p>
            <a:r>
              <a:t>Myths (local) about AME:</a:t>
            </a:r>
          </a:p>
        </p:txBody>
      </p:sp>
      <p:sp>
        <p:nvSpPr>
          <p:cNvPr id="343" name="Content Placeholder 2"/>
          <p:cNvSpPr txBox="1">
            <a:spLocks noGrp="1"/>
          </p:cNvSpPr>
          <p:nvPr>
            <p:ph type="body" idx="1"/>
          </p:nvPr>
        </p:nvSpPr>
        <p:spPr>
          <a:prstGeom prst="rect">
            <a:avLst/>
          </a:prstGeom>
        </p:spPr>
        <p:txBody>
          <a:bodyPr/>
          <a:lstStyle/>
          <a:p>
            <a:r>
              <a:t>Dependent on Academic Rank</a:t>
            </a:r>
          </a:p>
          <a:p>
            <a:endParaRPr/>
          </a:p>
          <a:p>
            <a:r>
              <a:t>Need strong publication history</a:t>
            </a:r>
          </a:p>
          <a:p>
            <a:endParaRPr/>
          </a:p>
          <a:p>
            <a:r>
              <a:t>National Reputation is Essential</a:t>
            </a:r>
          </a:p>
          <a:p>
            <a:endParaRPr/>
          </a:p>
          <a:p>
            <a:r>
              <a:t>Extremely competitive process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le 1"/>
          <p:cNvSpPr txBox="1">
            <a:spLocks noGrp="1"/>
          </p:cNvSpPr>
          <p:nvPr>
            <p:ph type="title"/>
          </p:nvPr>
        </p:nvSpPr>
        <p:spPr>
          <a:xfrm>
            <a:off x="609600" y="228600"/>
            <a:ext cx="8153400" cy="990600"/>
          </a:xfrm>
          <a:prstGeom prst="rect">
            <a:avLst/>
          </a:prstGeom>
        </p:spPr>
        <p:txBody>
          <a:bodyPr>
            <a:normAutofit fontScale="90000"/>
          </a:bodyPr>
          <a:lstStyle/>
          <a:p>
            <a:pPr>
              <a:defRPr b="1" i="1"/>
            </a:pPr>
            <a:r>
              <a:rPr dirty="0"/>
              <a:t>AME Goals</a:t>
            </a:r>
            <a:r>
              <a:rPr sz="1800" i="0" u="sng" dirty="0"/>
              <a:t> </a:t>
            </a:r>
            <a:br>
              <a:rPr sz="1800" i="0" u="sng" dirty="0"/>
            </a:br>
            <a:endParaRPr sz="1800" i="0" u="sng" dirty="0"/>
          </a:p>
        </p:txBody>
      </p:sp>
      <p:sp>
        <p:nvSpPr>
          <p:cNvPr id="346" name="Content Placeholder 2"/>
          <p:cNvSpPr txBox="1">
            <a:spLocks noGrp="1"/>
          </p:cNvSpPr>
          <p:nvPr>
            <p:ph type="body" idx="1"/>
          </p:nvPr>
        </p:nvSpPr>
        <p:spPr>
          <a:xfrm>
            <a:off x="612648" y="1676400"/>
            <a:ext cx="8153401" cy="5029200"/>
          </a:xfrm>
          <a:prstGeom prst="rect">
            <a:avLst/>
          </a:prstGeom>
        </p:spPr>
        <p:txBody>
          <a:bodyPr/>
          <a:lstStyle/>
          <a:p>
            <a:pPr>
              <a:lnSpc>
                <a:spcPct val="80000"/>
              </a:lnSpc>
              <a:buSzTx/>
              <a:buFont typeface="Wingdings"/>
              <a:buNone/>
              <a:defRPr sz="2000"/>
            </a:pPr>
            <a:r>
              <a:t>A formal organization of distinguished scholars recognized for their teaching and educational excellence and committed to the enhancement of medical and graduate education</a:t>
            </a:r>
            <a:endParaRPr sz="1800"/>
          </a:p>
          <a:p>
            <a:pPr>
              <a:lnSpc>
                <a:spcPct val="80000"/>
              </a:lnSpc>
              <a:buSzTx/>
              <a:buFont typeface="Wingdings"/>
              <a:buNone/>
              <a:defRPr sz="2000" b="1"/>
            </a:pPr>
            <a:r>
              <a:t>An overarching goal of AME is to have diverse membership representing the many disciplines in health science education</a:t>
            </a:r>
            <a:endParaRPr sz="1800" u="sng"/>
          </a:p>
          <a:p>
            <a:pPr>
              <a:lnSpc>
                <a:spcPct val="80000"/>
              </a:lnSpc>
              <a:buSzTx/>
              <a:buFont typeface="Wingdings"/>
              <a:buNone/>
              <a:defRPr sz="1800" b="1" u="sng"/>
            </a:pPr>
            <a:r>
              <a:t>AME Goals</a:t>
            </a:r>
          </a:p>
          <a:p>
            <a:pPr>
              <a:lnSpc>
                <a:spcPct val="80000"/>
              </a:lnSpc>
              <a:defRPr sz="1800"/>
            </a:pPr>
            <a:r>
              <a:t>Educate future physicians, dentists, and biomedical scientists</a:t>
            </a:r>
            <a:endParaRPr b="1" u="sng"/>
          </a:p>
          <a:p>
            <a:pPr>
              <a:lnSpc>
                <a:spcPct val="80000"/>
              </a:lnSpc>
              <a:defRPr sz="1800"/>
            </a:pPr>
            <a:r>
              <a:t>Enhance knowledge and skills of all teaching faculty</a:t>
            </a:r>
            <a:endParaRPr b="1" u="sng"/>
          </a:p>
          <a:p>
            <a:pPr>
              <a:lnSpc>
                <a:spcPct val="80000"/>
              </a:lnSpc>
              <a:defRPr sz="1800"/>
            </a:pPr>
            <a:r>
              <a:t>Promote curriculum design and innovation</a:t>
            </a:r>
            <a:endParaRPr b="1" u="sng"/>
          </a:p>
          <a:p>
            <a:pPr>
              <a:lnSpc>
                <a:spcPct val="80000"/>
              </a:lnSpc>
              <a:defRPr sz="1800"/>
            </a:pPr>
            <a:r>
              <a:t>Support professional development and academic advancement of educators</a:t>
            </a:r>
          </a:p>
          <a:p>
            <a:pPr>
              <a:lnSpc>
                <a:spcPct val="80000"/>
              </a:lnSpc>
              <a:defRPr sz="1800"/>
            </a:pPr>
            <a:r>
              <a:t>Recognize and reward outstanding educators for their exceptional contributions;</a:t>
            </a:r>
            <a:endParaRPr b="1" u="sng"/>
          </a:p>
          <a:p>
            <a:pPr>
              <a:lnSpc>
                <a:spcPct val="80000"/>
              </a:lnSpc>
              <a:defRPr sz="1800"/>
            </a:pPr>
            <a:r>
              <a:t>Foster educational scholarship with dedicated resources, including endowments and grants</a:t>
            </a:r>
            <a:endParaRPr b="1" u="sng"/>
          </a:p>
          <a:p>
            <a:pPr>
              <a:lnSpc>
                <a:spcPct val="80000"/>
              </a:lnSpc>
              <a:defRPr sz="1800"/>
            </a:pPr>
            <a:r>
              <a:t>Sponsor innovative AME educational initiatives and collaboration among disciplines and institutions</a:t>
            </a:r>
          </a:p>
        </p:txBody>
      </p:sp>
    </p:spTree>
  </p:cSld>
  <p:clrMapOvr>
    <a:masterClrMapping/>
  </p:clrMapOvr>
  <p:transition spd="med"/>
</p:sld>
</file>

<file path=ppt/theme/theme1.xml><?xml version="1.0" encoding="utf-8"?>
<a:theme xmlns:a="http://schemas.openxmlformats.org/drawingml/2006/main" name="Median">
  <a:themeElements>
    <a:clrScheme name="Median">
      <a:dk1>
        <a:srgbClr val="000000"/>
      </a:dk1>
      <a:lt1>
        <a:srgbClr val="FFFFFF"/>
      </a:lt1>
      <a:dk2>
        <a:srgbClr val="A7A7A7"/>
      </a:dk2>
      <a:lt2>
        <a:srgbClr val="535353"/>
      </a:lt2>
      <a:accent1>
        <a:srgbClr val="94B6D2"/>
      </a:accent1>
      <a:accent2>
        <a:srgbClr val="DD8047"/>
      </a:accent2>
      <a:accent3>
        <a:srgbClr val="A5AB81"/>
      </a:accent3>
      <a:accent4>
        <a:srgbClr val="D8B25C"/>
      </a:accent4>
      <a:accent5>
        <a:srgbClr val="7BA79D"/>
      </a:accent5>
      <a:accent6>
        <a:srgbClr val="968C8C"/>
      </a:accent6>
      <a:hlink>
        <a:srgbClr val="0000FF"/>
      </a:hlink>
      <a:folHlink>
        <a:srgbClr val="FF00FF"/>
      </a:folHlink>
    </a:clrScheme>
    <a:fontScheme name="Median">
      <a:majorFont>
        <a:latin typeface="Calibri"/>
        <a:ea typeface="Calibri"/>
        <a:cs typeface="Calibri"/>
      </a:majorFont>
      <a:minorFont>
        <a:latin typeface="Helvetica"/>
        <a:ea typeface="Helvetica"/>
        <a:cs typeface="Helvetica"/>
      </a:minorFont>
    </a:fontScheme>
    <a:fmtScheme name="Medi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38100" dist="300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38100" dist="30000" dir="5400000" rotWithShape="0">
            <a:srgbClr val="000000">
              <a:alpha val="4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an">
  <a:themeElements>
    <a:clrScheme name="Median">
      <a:dk1>
        <a:srgbClr val="000000"/>
      </a:dk1>
      <a:lt1>
        <a:srgbClr val="FFFFFF"/>
      </a:lt1>
      <a:dk2>
        <a:srgbClr val="A7A7A7"/>
      </a:dk2>
      <a:lt2>
        <a:srgbClr val="535353"/>
      </a:lt2>
      <a:accent1>
        <a:srgbClr val="94B6D2"/>
      </a:accent1>
      <a:accent2>
        <a:srgbClr val="DD8047"/>
      </a:accent2>
      <a:accent3>
        <a:srgbClr val="A5AB81"/>
      </a:accent3>
      <a:accent4>
        <a:srgbClr val="D8B25C"/>
      </a:accent4>
      <a:accent5>
        <a:srgbClr val="7BA79D"/>
      </a:accent5>
      <a:accent6>
        <a:srgbClr val="968C8C"/>
      </a:accent6>
      <a:hlink>
        <a:srgbClr val="0000FF"/>
      </a:hlink>
      <a:folHlink>
        <a:srgbClr val="FF00FF"/>
      </a:folHlink>
    </a:clrScheme>
    <a:fontScheme name="Median">
      <a:majorFont>
        <a:latin typeface="Calibri"/>
        <a:ea typeface="Calibri"/>
        <a:cs typeface="Calibri"/>
      </a:majorFont>
      <a:minorFont>
        <a:latin typeface="Helvetica"/>
        <a:ea typeface="Helvetica"/>
        <a:cs typeface="Helvetica"/>
      </a:minorFont>
    </a:fontScheme>
    <a:fmtScheme name="Medi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38100" dist="300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38100" dist="30000" dir="5400000" rotWithShape="0">
            <a:srgbClr val="000000">
              <a:alpha val="4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84a73c4-6b46-4194-aff2-466d0605477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3C468DC781D942853E4E9EA4897B54" ma:contentTypeVersion="15" ma:contentTypeDescription="Create a new document." ma:contentTypeScope="" ma:versionID="4444130232e1e481ea2bb652a2cbdab0">
  <xsd:schema xmlns:xsd="http://www.w3.org/2001/XMLSchema" xmlns:xs="http://www.w3.org/2001/XMLSchema" xmlns:p="http://schemas.microsoft.com/office/2006/metadata/properties" xmlns:ns3="884a73c4-6b46-4194-aff2-466d06054772" xmlns:ns4="a9f52ccf-fdc0-47ce-bb01-cbcd3f055404" targetNamespace="http://schemas.microsoft.com/office/2006/metadata/properties" ma:root="true" ma:fieldsID="f26f059be7ffcd3e7b0019698ccd362d" ns3:_="" ns4:_="">
    <xsd:import namespace="884a73c4-6b46-4194-aff2-466d06054772"/>
    <xsd:import namespace="a9f52ccf-fdc0-47ce-bb01-cbcd3f05540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a73c4-6b46-4194-aff2-466d06054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f52ccf-fdc0-47ce-bb01-cbcd3f0554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451E31-171E-4DAF-91EA-6D277EED7ABE}">
  <ds:schemaRefs>
    <ds:schemaRef ds:uri="http://schemas.microsoft.com/sharepoint/v3/contenttype/forms"/>
  </ds:schemaRefs>
</ds:datastoreItem>
</file>

<file path=customXml/itemProps2.xml><?xml version="1.0" encoding="utf-8"?>
<ds:datastoreItem xmlns:ds="http://schemas.openxmlformats.org/officeDocument/2006/customXml" ds:itemID="{766DCD0F-9900-406A-A3FA-74FE27E6E891}">
  <ds:schemaRefs>
    <ds:schemaRef ds:uri="http://purl.org/dc/dcmitype/"/>
    <ds:schemaRef ds:uri="a9f52ccf-fdc0-47ce-bb01-cbcd3f055404"/>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884a73c4-6b46-4194-aff2-466d06054772"/>
    <ds:schemaRef ds:uri="http://purl.org/dc/elements/1.1/"/>
  </ds:schemaRefs>
</ds:datastoreItem>
</file>

<file path=customXml/itemProps3.xml><?xml version="1.0" encoding="utf-8"?>
<ds:datastoreItem xmlns:ds="http://schemas.openxmlformats.org/officeDocument/2006/customXml" ds:itemID="{9EDD1530-FA00-48E3-8964-76F21C42D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a73c4-6b46-4194-aff2-466d06054772"/>
    <ds:schemaRef ds:uri="a9f52ccf-fdc0-47ce-bb01-cbcd3f0554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272</TotalTime>
  <Words>2895</Words>
  <Application>Microsoft Office PowerPoint</Application>
  <PresentationFormat>On-screen Show (4:3)</PresentationFormat>
  <Paragraphs>444</Paragraphs>
  <Slides>33</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AGaramond</vt:lpstr>
      <vt:lpstr>Arial</vt:lpstr>
      <vt:lpstr>Calibri</vt:lpstr>
      <vt:lpstr>Calibri Light</vt:lpstr>
      <vt:lpstr>Eras Medium ITC</vt:lpstr>
      <vt:lpstr>Helvetica</vt:lpstr>
      <vt:lpstr>Times New Roman</vt:lpstr>
      <vt:lpstr>Tw Cen MT</vt:lpstr>
      <vt:lpstr>Vijaya</vt:lpstr>
      <vt:lpstr>Wingdings</vt:lpstr>
      <vt:lpstr>Median</vt:lpstr>
      <vt:lpstr>Office Theme</vt:lpstr>
      <vt:lpstr>PowerPoint Presentation</vt:lpstr>
      <vt:lpstr>PowerPoint Presentation</vt:lpstr>
      <vt:lpstr>Agenda:</vt:lpstr>
      <vt:lpstr>Gratitude</vt:lpstr>
      <vt:lpstr>Why an Academy?</vt:lpstr>
      <vt:lpstr>What is a Master Educator </vt:lpstr>
      <vt:lpstr>Mission Statement </vt:lpstr>
      <vt:lpstr>Myths (local) about AME:</vt:lpstr>
      <vt:lpstr>AME Goals  </vt:lpstr>
      <vt:lpstr>PowerPoint Presentation</vt:lpstr>
      <vt:lpstr>Benefits</vt:lpstr>
      <vt:lpstr>Current Members </vt:lpstr>
      <vt:lpstr>Academy Member Responsibilities </vt:lpstr>
      <vt:lpstr>AME Education Activities</vt:lpstr>
      <vt:lpstr>AME Activities</vt:lpstr>
      <vt:lpstr>PowerPoint Presentation</vt:lpstr>
      <vt:lpstr>AME Committees</vt:lpstr>
      <vt:lpstr>2020 New Inductees</vt:lpstr>
      <vt:lpstr>2021 New Inductees</vt:lpstr>
      <vt:lpstr>2022 New Inductees</vt:lpstr>
      <vt:lpstr>PowerPoint Presentation</vt:lpstr>
      <vt:lpstr>AME Application:</vt:lpstr>
      <vt:lpstr>AME Application</vt:lpstr>
      <vt:lpstr>AME Application</vt:lpstr>
      <vt:lpstr>AME Application</vt:lpstr>
      <vt:lpstr>Timeline</vt:lpstr>
      <vt:lpstr>What is an educator portfolio?</vt:lpstr>
      <vt:lpstr>How is this relevant to me?</vt:lpstr>
      <vt:lpstr>PowerPoint Presentation</vt:lpstr>
      <vt:lpstr>Educator Portfolio: Teaching &amp; Assessment</vt:lpstr>
      <vt:lpstr>PowerPoint Presentation</vt:lpstr>
      <vt:lpstr>EDUCATOR PORTFOLIO: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Alicia</dc:creator>
  <cp:lastModifiedBy>Howard, Alicia</cp:lastModifiedBy>
  <cp:revision>27</cp:revision>
  <dcterms:modified xsi:type="dcterms:W3CDTF">2023-08-17T16:12:34Z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0x010100BB3C468DC781D942853E4E9EA4897B54</vt:lpwstr>
  </property>
</Properties>
</file>