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3" r:id="rId3"/>
  </p:sldMasterIdLst>
  <p:sldIdLst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9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7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1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D5CF7-9781-4690-977D-D2C8B059FA39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14C58-9720-4055-83A1-67F231F5141F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-101600" y="-79829"/>
            <a:ext cx="9557657" cy="6942818"/>
            <a:chOff x="-101600" y="-79829"/>
            <a:chExt cx="9557657" cy="6942818"/>
          </a:xfrm>
        </p:grpSpPr>
        <p:sp>
          <p:nvSpPr>
            <p:cNvPr id="7" name="Rectangle 6"/>
            <p:cNvSpPr/>
            <p:nvPr userDrawn="1"/>
          </p:nvSpPr>
          <p:spPr>
            <a:xfrm>
              <a:off x="-101600" y="-79829"/>
              <a:ext cx="9557657" cy="5479143"/>
            </a:xfrm>
            <a:prstGeom prst="rect">
              <a:avLst/>
            </a:prstGeom>
            <a:gradFill flip="none" rotWithShape="1">
              <a:gsLst>
                <a:gs pos="0">
                  <a:srgbClr val="A9BCDB">
                    <a:tint val="66000"/>
                    <a:satMod val="160000"/>
                  </a:srgbClr>
                </a:gs>
                <a:gs pos="50000">
                  <a:srgbClr val="A9BCDB">
                    <a:tint val="44500"/>
                    <a:satMod val="160000"/>
                  </a:srgbClr>
                </a:gs>
                <a:gs pos="100000">
                  <a:srgbClr val="A9BCDB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-101600" y="5349875"/>
              <a:ext cx="9557657" cy="1513114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7415" y="5608080"/>
              <a:ext cx="5149169" cy="8591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496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49143-1697-42F3-81F2-8FC55380E7C5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6047D-6531-4214-BDB2-5DF90A880F0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01601" y="-137886"/>
            <a:ext cx="9557657" cy="6547725"/>
          </a:xfrm>
          <a:prstGeom prst="rect">
            <a:avLst/>
          </a:prstGeom>
          <a:gradFill flip="none" rotWithShape="1">
            <a:gsLst>
              <a:gs pos="0">
                <a:srgbClr val="A9BCDB">
                  <a:tint val="66000"/>
                  <a:satMod val="160000"/>
                </a:srgbClr>
              </a:gs>
              <a:gs pos="50000">
                <a:srgbClr val="A9BCDB">
                  <a:tint val="44500"/>
                  <a:satMod val="160000"/>
                </a:srgbClr>
              </a:gs>
              <a:gs pos="100000">
                <a:srgbClr val="A9BCD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-101600" y="6350000"/>
            <a:ext cx="9557657" cy="60234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2728685" y="6445626"/>
            <a:ext cx="3693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dobe Garamond Pro" panose="02020502060506020403" pitchFamily="18" charset="0"/>
              </a:rPr>
              <a:t>McGovern Medical School</a:t>
            </a:r>
            <a:endParaRPr lang="en-US" sz="1600" dirty="0">
              <a:solidFill>
                <a:schemeClr val="bg1"/>
              </a:solidFill>
              <a:latin typeface="Adobe Garamond Pro" panose="020205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69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7E273-BDEB-4F70-96CD-5894F36682DF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4600-C07E-46B5-A764-7FCA4B13CB0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01600" y="6350000"/>
            <a:ext cx="9557657" cy="60234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2728685" y="6445626"/>
            <a:ext cx="3693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dobe Garamond Pro" panose="02020502060506020403" pitchFamily="18" charset="0"/>
              </a:rPr>
              <a:t>McGovern Medical School</a:t>
            </a:r>
            <a:endParaRPr lang="en-US" sz="1600" dirty="0">
              <a:solidFill>
                <a:schemeClr val="bg1"/>
              </a:solidFill>
              <a:latin typeface="Adobe Garamond Pro" panose="020205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54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07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1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89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Adobe Garamond Pro</vt:lpstr>
      <vt:lpstr>Arial</vt:lpstr>
      <vt:lpstr>Calibri</vt:lpstr>
      <vt:lpstr>Calibri Light</vt:lpstr>
      <vt:lpstr>Office Theme</vt:lpstr>
      <vt:lpstr>Custom Design</vt:lpstr>
      <vt:lpstr>1_Custom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Prichard, Roy G</dc:creator>
  <cp:lastModifiedBy>Prichard, Roy G</cp:lastModifiedBy>
  <cp:revision>3</cp:revision>
  <dcterms:created xsi:type="dcterms:W3CDTF">2016-09-15T19:42:50Z</dcterms:created>
  <dcterms:modified xsi:type="dcterms:W3CDTF">2016-09-15T20:06:55Z</dcterms:modified>
</cp:coreProperties>
</file>