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20" y="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BA89E-BF06-4B0E-B564-01F02E62E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8719B-9239-44E8-BF1B-FBC366E9C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82C30-11AE-4D89-A170-0D8121911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09BA-28EC-4693-8BAF-4E928EC1119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FE093-1C3B-42D6-AF16-C663D289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83FF-78AA-4F4B-A24C-E30D2735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BDE0-0C5A-447C-8B13-A89C74AC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4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9F4C0-4992-422F-BBD9-885D58EB3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D9503-F708-4AAA-9254-C9B2BA72B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F4AF3-C53E-4DA6-9E69-C23D5F9B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09BA-28EC-4693-8BAF-4E928EC1119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EDFF2-A312-4F37-AC2D-B06D8527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98363-159E-4DFC-96EA-9A18C3F9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BDE0-0C5A-447C-8B13-A89C74AC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0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1DA7D-D355-46B8-A3A3-AD90ED481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27DA9-ADF8-47CE-AB49-E6A92D798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51965-752A-4B4A-A513-AD974CF83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09BA-28EC-4693-8BAF-4E928EC1119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2034-D55B-4226-B355-C6AE8CFA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8E7DB-A262-4210-85E9-EB2A3342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BDE0-0C5A-447C-8B13-A89C74AC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1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FB5F4-6139-4F8C-9A0E-55CC1C5A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511C9-57DE-4D4D-BD12-5755FDB1D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0322C-EB80-48B2-B7B1-1755AD95B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09BA-28EC-4693-8BAF-4E928EC1119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9BBAE-92E3-43AF-9A22-692AE0FF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CD93B-8404-41E3-9E37-E71F724E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BDE0-0C5A-447C-8B13-A89C74AC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9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0E24-FD9C-4085-9607-B96263B4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3419C-FD4F-490F-84AB-E7D3B025C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1EFC6-1E76-4677-BD0F-469E2A9EB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09BA-28EC-4693-8BAF-4E928EC1119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86FA0-5203-4BBE-9A7B-C79DA0F50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D9165-35E5-4FDC-B3F6-975F57FD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BDE0-0C5A-447C-8B13-A89C74AC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2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2E8AA-7D6C-40C1-8149-CB902824E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89771-CA32-4BAA-AF2C-B67A4515B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6BE09-420B-4469-8669-2459ADEA9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B3342-0D8D-43DB-8260-C17A0C94E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09BA-28EC-4693-8BAF-4E928EC1119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57983-CCC9-4A26-BAEE-10C6DFE2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13CE0-D82B-4B8B-9C0E-83CAB9B5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BDE0-0C5A-447C-8B13-A89C74AC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4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2B0E9-5CCF-480B-BF5A-CA7B722F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CA431-435B-4C07-9D84-D254008EC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1D708-3FEC-4BBB-A060-28595CE9B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9E75DB-B410-46A6-9FD7-5DC528268A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F3AD91-8137-4B8A-8169-AAFF76AB7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FE6719-E359-4377-B421-2502938DC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09BA-28EC-4693-8BAF-4E928EC1119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3C95D4-CF7E-42D0-B7BC-98F02495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5503A7-FFFB-4F42-89BB-82827B81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BDE0-0C5A-447C-8B13-A89C74AC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7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C3424-D82D-44E6-B5A2-248E7320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59FC6-923F-4434-AC6C-81C13BB6C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09BA-28EC-4693-8BAF-4E928EC1119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CFBFF-70DE-40D3-8692-17FFA16B9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E74CE-E60E-4DB4-B376-E2EA63CE3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BDE0-0C5A-447C-8B13-A89C74AC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4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616B7E-A66C-4830-8366-C178F14F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09BA-28EC-4693-8BAF-4E928EC1119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719E9-B550-490F-BFA7-C4CCA270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F321F-9A24-40D3-97A2-9B4CEDD69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BDE0-0C5A-447C-8B13-A89C74AC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4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3538-E447-4941-A5E1-A3602363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2CD6-3E73-4293-91D1-446D6C69A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18F5A-F8B3-4969-88A9-7F4A139DD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C5904-7BF4-4465-98CC-CA640BD4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09BA-28EC-4693-8BAF-4E928EC1119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998C2-3935-4B39-A024-21146DC8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89074-83E6-4DD5-B723-F63BB27D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BDE0-0C5A-447C-8B13-A89C74AC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9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7308-A62A-49B2-B6AD-CC16586CC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476A4D-1D8E-484B-99E7-D0D1844FA6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C8CE-12C4-4B00-BDAA-6DCED1952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2D354-5914-493E-8428-227EBB9AC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09BA-28EC-4693-8BAF-4E928EC1119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EA699-1F25-4D3B-9B94-DA09BECD1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81584-8DB0-4A0C-BE95-3A6A615C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BDE0-0C5A-447C-8B13-A89C74AC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9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89E10-01B4-4E93-93A5-D111F44F1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38184-EB68-4E2B-A871-32297011D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E0C32-7C06-4989-B74D-1D9DB7B5A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209BA-28EC-4693-8BAF-4E928EC1119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A3654-5018-45E7-87B2-BB86154A0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C7BE1-FF1F-4935-B9EB-6C1084EF1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BDE0-0C5A-447C-8B13-A89C74AC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2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8EC15-DCFB-4711-8742-3177A90C6C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D04B7-156B-4BD1-B8AC-58FD30A3CB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FFFE9-75E2-4065-B9AC-3DE29E05B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56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Aguado, Omar</dc:creator>
  <cp:lastModifiedBy>Aguado, Omar</cp:lastModifiedBy>
  <cp:revision>1</cp:revision>
  <dcterms:created xsi:type="dcterms:W3CDTF">2021-07-02T15:08:32Z</dcterms:created>
  <dcterms:modified xsi:type="dcterms:W3CDTF">2021-07-02T15:08:59Z</dcterms:modified>
</cp:coreProperties>
</file>