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0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6BD3-1BA7-40A3-8F8D-C61C61A57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CC9D3-D1D5-4D4F-AE9C-C09CF6CF7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3DC12-8516-4F81-86F8-68B62430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A10E-B7B6-4273-960A-6055E104CC1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74543-25D9-4449-BC01-9B2794AC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4930D-20B6-405E-AB95-CA4DCA5C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789C-988C-44A3-8B2A-62A41B5C7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C69F-29BA-44EC-9374-B492A809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C4471-D9BB-4CE5-AEE5-C62D3DB8C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432C9-84A0-4BA4-9665-A033BCB1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A10E-B7B6-4273-960A-6055E104CC1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F05C0-70F8-43F8-BBE1-FA27D5C30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47414-01AE-4F9E-AF76-168ECB81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789C-988C-44A3-8B2A-62A41B5C7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1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E480F-7857-4CB2-8D22-CD31A1F7F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5B795-760E-4F47-B040-8E99A98BE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7F41F-A852-48F2-93FA-2BEEE891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A10E-B7B6-4273-960A-6055E104CC1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88B59-D263-452B-BE2B-498853B1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22B83-7A22-4D59-B162-D16661D3F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789C-988C-44A3-8B2A-62A41B5C7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9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9E8AC-6660-4917-9F02-278FE432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F7C48-C0DF-4B6A-BFAD-26BE9DB05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13633-A643-4421-8F4B-EA56E2F6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A10E-B7B6-4273-960A-6055E104CC1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5CDD3-6C54-4513-AF7B-42BDB2CB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1648B-4909-463C-96E1-C913BB4E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789C-988C-44A3-8B2A-62A41B5C7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1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6CF8-EC97-4379-A099-AAA384AD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ACA32-8D0A-4191-8FDA-7B22A2868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8B8CF-255E-4485-B471-5FED4A45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A10E-B7B6-4273-960A-6055E104CC1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83907-4116-4D47-A876-4ADECE23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F1DBB-21C0-4CFF-878B-D5406F7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789C-988C-44A3-8B2A-62A41B5C7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F5AA-C8EA-471F-AC5A-235FD830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78BD2-39B1-4ECF-9C6D-765FA080E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1D981-C5B7-44F0-9CAF-3B3274307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CAEE3-17F3-408E-9505-E5C4068C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A10E-B7B6-4273-960A-6055E104CC1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CCF53-297B-49E2-898B-B5E977F5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3D2DF-F5F6-418B-86B1-67F648F4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789C-988C-44A3-8B2A-62A41B5C7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8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54F8C-B949-4F23-B44E-66DD72D3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D4D9E-F870-46E4-A39B-9ECEC61DE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F1A2B-B9F1-4668-8765-840E6F93D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4FDDE-256A-423D-9BAB-18E281C76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DD826-D107-4C35-B93A-734213F2F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7D1A5-D446-406B-A6BE-D4D18447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A10E-B7B6-4273-960A-6055E104CC1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E2EAE-C4CB-4E5F-ABCF-0C71F222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DAFAC-97B8-4660-9861-D1353FD8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789C-988C-44A3-8B2A-62A41B5C7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7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2C8F-F955-4382-8C14-6B12CA84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3BA63-743B-41A0-9D38-94158843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A10E-B7B6-4273-960A-6055E104CC1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18003-5FF9-4F27-891E-9FB01E38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CB8CD-E716-4606-8D8C-02D39913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789C-988C-44A3-8B2A-62A41B5C7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1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845B8-AF67-48C3-BAEE-C0F862FF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A10E-B7B6-4273-960A-6055E104CC1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24151-C43C-43C5-AA77-667F22438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DE5F9-5F06-4436-84A8-4E879000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789C-988C-44A3-8B2A-62A41B5C7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6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FA16-744F-433C-8707-AFB5C8CA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D59E7-989A-47D1-B838-BE363AF41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ADF10-AB46-4675-B4EB-54E216B18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F2BD8-B0A6-49E0-A88C-6A98E963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A10E-B7B6-4273-960A-6055E104CC1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3A4D9-6530-43D0-9D7E-8F00EDC3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6C8B2-6C1E-415B-AC8B-42A400BE6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789C-988C-44A3-8B2A-62A41B5C7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8E4B-5DC1-4E80-96C6-EA43DC14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B9A14-8269-4A27-A4A4-EFFEE5400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71139-DF21-47FE-8830-1AD095B87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ECBAE-6ABB-40A0-9DEA-C95B7F0C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A10E-B7B6-4273-960A-6055E104CC1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6FAC0-42AF-4106-A460-812E430B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C7C99-3229-47A5-911D-6DFC5F19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789C-988C-44A3-8B2A-62A41B5C7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8CF20B-A909-4C08-8694-8B1D1D33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82F3B-7BEB-4F44-94F4-1F0BC661D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BCE02-AA72-4AF2-9099-6BB16408A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A10E-B7B6-4273-960A-6055E104CC1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86310-117E-4338-880D-E7503F0E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C6647-C3E7-4F38-ABDE-8CA05679C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A789C-988C-44A3-8B2A-62A41B5C7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DD90-F308-495A-814E-4BA01ECA2B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85B6A-5683-4B5C-B732-91522B68BC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B5D19-1FA8-4ACE-ADF9-C4B78689B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46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Aguado, Omar</dc:creator>
  <cp:lastModifiedBy>Aguado, Omar</cp:lastModifiedBy>
  <cp:revision>1</cp:revision>
  <dcterms:created xsi:type="dcterms:W3CDTF">2021-07-02T15:09:47Z</dcterms:created>
  <dcterms:modified xsi:type="dcterms:W3CDTF">2021-07-02T15:10:00Z</dcterms:modified>
</cp:coreProperties>
</file>