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6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99" d="100"/>
          <a:sy n="99" d="100"/>
        </p:scale>
        <p:origin x="208" y="7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314450"/>
            <a:ext cx="105156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81450"/>
            <a:ext cx="10515600" cy="2095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8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6825"/>
            <a:ext cx="10515600" cy="9048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419349"/>
            <a:ext cx="10515600" cy="37576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0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266825"/>
            <a:ext cx="2628900" cy="4848225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66825"/>
            <a:ext cx="7734300" cy="48482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1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3700"/>
            <a:ext cx="10515600" cy="324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3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2250"/>
            <a:ext cx="10515600" cy="3327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1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3813"/>
            <a:ext cx="10515600" cy="1125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14625"/>
            <a:ext cx="5181600" cy="3462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14625"/>
            <a:ext cx="5181600" cy="3462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6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8892"/>
            <a:ext cx="10515600" cy="7570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24100"/>
            <a:ext cx="5157787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7075"/>
            <a:ext cx="5157787" cy="2922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324100"/>
            <a:ext cx="51831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7075"/>
            <a:ext cx="5183188" cy="2922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3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557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3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599"/>
            <a:ext cx="3932237" cy="8858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775" y="1371600"/>
            <a:ext cx="6297613" cy="47053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6974"/>
            <a:ext cx="3932237" cy="360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3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14450"/>
            <a:ext cx="3932237" cy="876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314450"/>
            <a:ext cx="6172200" cy="4705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93950"/>
            <a:ext cx="3932237" cy="3625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48262-23DB-4E61-97F2-0A1FBB66B39D}" type="datetimeFigureOut">
              <a:rPr lang="en-US" smtClean="0"/>
              <a:t>2/25/22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42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E48262-23DB-4E61-97F2-0A1FBB66B39D}" type="datetimeFigureOut">
              <a:rPr lang="en-US" smtClean="0"/>
              <a:pPr/>
              <a:t>2/25/22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EC2A8F-A9B4-4210-9F28-0F86B8E83E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600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777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9664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81263" y="1636895"/>
            <a:ext cx="10186737" cy="947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PRESENTATION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81263" y="3689744"/>
            <a:ext cx="9144000" cy="51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Speaker | Place</a:t>
            </a:r>
          </a:p>
        </p:txBody>
      </p:sp>
    </p:spTree>
    <p:extLst>
      <p:ext uri="{BB962C8B-B14F-4D97-AF65-F5344CB8AC3E}">
        <p14:creationId xmlns:p14="http://schemas.microsoft.com/office/powerpoint/2010/main" val="254105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250"/>
            <a:ext cx="10515600" cy="1194669"/>
          </a:xfrm>
        </p:spPr>
        <p:txBody>
          <a:bodyPr/>
          <a:lstStyle/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5750"/>
            <a:ext cx="10515600" cy="3651250"/>
          </a:xfrm>
        </p:spPr>
        <p:txBody>
          <a:bodyPr/>
          <a:lstStyle/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9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6925"/>
            <a:ext cx="10515600" cy="3943350"/>
          </a:xfrm>
        </p:spPr>
        <p:txBody>
          <a:bodyPr/>
          <a:lstStyle/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45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7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Office Theme</vt:lpstr>
      <vt:lpstr>PowerPoint Presentation</vt:lpstr>
      <vt:lpstr>PowerPoint Presentation</vt:lpstr>
      <vt:lpstr>PowerPoint Presentation</vt:lpstr>
    </vt:vector>
  </TitlesOfParts>
  <Company>UTHealth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Prince, Mia Lauren</dc:creator>
  <cp:lastModifiedBy>Mathews, Lauren</cp:lastModifiedBy>
  <cp:revision>16</cp:revision>
  <dcterms:created xsi:type="dcterms:W3CDTF">2019-10-16T16:29:07Z</dcterms:created>
  <dcterms:modified xsi:type="dcterms:W3CDTF">2022-02-25T15:26:03Z</dcterms:modified>
</cp:coreProperties>
</file>