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9"/>
  </p:notesMasterIdLst>
  <p:sldIdLst>
    <p:sldId id="263" r:id="rId2"/>
    <p:sldId id="259" r:id="rId3"/>
    <p:sldId id="258" r:id="rId4"/>
    <p:sldId id="257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6042"/>
    <a:srgbClr val="B966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80" autoAdjust="0"/>
    <p:restoredTop sz="94660"/>
  </p:normalViewPr>
  <p:slideViewPr>
    <p:cSldViewPr snapToGrid="0">
      <p:cViewPr>
        <p:scale>
          <a:sx n="119" d="100"/>
          <a:sy n="119" d="100"/>
        </p:scale>
        <p:origin x="52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84315-B98C-3749-8DE9-DC81C65416F7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0C9CA6-0807-3D46-B0DE-459FF9142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926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resentation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19213"/>
            <a:ext cx="10515600" cy="115728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688647"/>
            <a:ext cx="10515600" cy="465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50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535FB-A7D3-5AB4-5AD2-6E8087B4F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20147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0051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46200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933700"/>
            <a:ext cx="10515600" cy="32432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332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19213"/>
            <a:ext cx="10515600" cy="115728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762250"/>
            <a:ext cx="10515600" cy="3327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017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76519"/>
            <a:ext cx="10515600" cy="11084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47745"/>
            <a:ext cx="5181600" cy="412921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47745"/>
            <a:ext cx="5181600" cy="412921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9DC5459-1009-CCB1-0E7B-1C27C66F1E71}"/>
              </a:ext>
            </a:extLst>
          </p:cNvPr>
          <p:cNvCxnSpPr/>
          <p:nvPr userDrawn="1"/>
        </p:nvCxnSpPr>
        <p:spPr>
          <a:xfrm>
            <a:off x="838200" y="1764407"/>
            <a:ext cx="10515600" cy="0"/>
          </a:xfrm>
          <a:prstGeom prst="line">
            <a:avLst/>
          </a:prstGeom>
          <a:ln w="9525">
            <a:solidFill>
              <a:srgbClr val="AE6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968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375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81919"/>
            <a:ext cx="10515600" cy="757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324100"/>
            <a:ext cx="5157787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267075"/>
            <a:ext cx="5157787" cy="292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612" y="2324100"/>
            <a:ext cx="5183188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267075"/>
            <a:ext cx="5183188" cy="292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4680608-5D3D-FB8F-FF7C-0723206D5C36}"/>
              </a:ext>
            </a:extLst>
          </p:cNvPr>
          <p:cNvCxnSpPr/>
          <p:nvPr userDrawn="1"/>
        </p:nvCxnSpPr>
        <p:spPr>
          <a:xfrm>
            <a:off x="838200" y="1764407"/>
            <a:ext cx="10515600" cy="0"/>
          </a:xfrm>
          <a:prstGeom prst="line">
            <a:avLst/>
          </a:prstGeom>
          <a:ln w="9525">
            <a:solidFill>
              <a:srgbClr val="AE6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637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371599"/>
            <a:ext cx="3932237" cy="885825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7775" y="1371600"/>
            <a:ext cx="6297613" cy="470535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466974"/>
            <a:ext cx="3932237" cy="360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5931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B25E17-A2AC-1254-5822-DEDA0F20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08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088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7" r:id="rId3"/>
    <p:sldLayoutId id="2147483650" r:id="rId4"/>
    <p:sldLayoutId id="2147483651" r:id="rId5"/>
    <p:sldLayoutId id="2147483652" r:id="rId6"/>
    <p:sldLayoutId id="2147483658" r:id="rId7"/>
    <p:sldLayoutId id="2147483653" r:id="rId8"/>
    <p:sldLayoutId id="214748365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D0EC2-53A7-8848-EB85-A2F39F46E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5B4037-9174-54F5-CC69-CC39E32D28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425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47CF2-36F7-1EF2-286E-F96C737B8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ABE64B-D864-FE61-38A5-98E8B94652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804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12C8C-42A3-C584-D776-17F89D154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3BB63-1501-1341-5801-74D0544F1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327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1819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9101A-FFAE-2158-BD39-E5FDB6905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FD3F3-F552-81F1-5DC6-2BD4FB8FC76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0D4833-C0AC-91E5-6151-CBE61985B3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66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F9CBC-AB63-16B0-1CB8-9ECBFDADD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5D9336-5F1D-341D-4A11-22F87EFC69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828BB-AAFA-5532-28F1-00D8A942906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1F7409-7C6D-8E9E-96A7-C6D5EB4B84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18E0C6-33F6-83D2-2204-FC79C407750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387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C8076-AC08-A10D-3B9A-698349BD6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50807-8C69-4682-47FB-BD4A3A1DC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3A5A90-CF53-21F3-46B0-0F591397128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86157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7" id="{273A3FA3-B9E0-804F-A73D-3AABB6C5A668}" vid="{FB93FC0F-C8A1-0F4B-BBE2-E1686AD09C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UTHH-McGovern-Gulf Blue-Orange</Template>
  <TotalTime>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Prichard, Roy G</dc:creator>
  <cp:lastModifiedBy>Prichard, Roy G</cp:lastModifiedBy>
  <cp:revision>1</cp:revision>
  <dcterms:created xsi:type="dcterms:W3CDTF">2023-03-10T15:24:03Z</dcterms:created>
  <dcterms:modified xsi:type="dcterms:W3CDTF">2023-03-10T15:24:39Z</dcterms:modified>
</cp:coreProperties>
</file>