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comments/comment2.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3.xml" ContentType="application/vnd.openxmlformats-officedocument.presentationml.comments+xml"/>
  <Override PartName="/ppt/notesSlides/notesSlide5.xml" ContentType="application/vnd.openxmlformats-officedocument.presentationml.notesSlide+xml"/>
  <Override PartName="/ppt/comments/comment4.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5.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75" r:id="rId4"/>
    <p:sldId id="258" r:id="rId5"/>
    <p:sldId id="270" r:id="rId6"/>
    <p:sldId id="272" r:id="rId7"/>
    <p:sldId id="273" r:id="rId8"/>
    <p:sldId id="271" r:id="rId9"/>
    <p:sldId id="260" r:id="rId10"/>
    <p:sldId id="261" r:id="rId11"/>
    <p:sldId id="262" r:id="rId12"/>
    <p:sldId id="278" r:id="rId13"/>
    <p:sldId id="279" r:id="rId14"/>
    <p:sldId id="274" r:id="rId15"/>
    <p:sldId id="265" r:id="rId16"/>
    <p:sldId id="264" r:id="rId17"/>
    <p:sldId id="266" r:id="rId18"/>
    <p:sldId id="280" r:id="rId19"/>
    <p:sldId id="267" r:id="rId20"/>
    <p:sldId id="268" r:id="rId21"/>
    <p:sldId id="26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umaravel, Manickam" initials="KM" lastIdx="8" clrIdx="0">
    <p:extLst>
      <p:ext uri="{19B8F6BF-5375-455C-9EA6-DF929625EA0E}">
        <p15:presenceInfo xmlns:p15="http://schemas.microsoft.com/office/powerpoint/2012/main" userId="S::manickam.kumaravel@uth.tmc.edu::5b425f44-68ac-4662-b696-6ba508bd0f15" providerId="AD"/>
      </p:ext>
    </p:extLst>
  </p:cmAuthor>
  <p:cmAuthor id="2" name="Alexandra Yin" initials="AY" lastIdx="1" clrIdx="1">
    <p:extLst>
      <p:ext uri="{19B8F6BF-5375-455C-9EA6-DF929625EA0E}">
        <p15:presenceInfo xmlns:p15="http://schemas.microsoft.com/office/powerpoint/2012/main" userId="3b9b6155454b1ae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66EE8C-4550-4D2E-862F-730D92C80A5C}" v="54" dt="2021-02-04T02:23:13.2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4" autoAdjust="0"/>
    <p:restoredTop sz="72200" autoAdjust="0"/>
  </p:normalViewPr>
  <p:slideViewPr>
    <p:cSldViewPr snapToGrid="0">
      <p:cViewPr varScale="1">
        <p:scale>
          <a:sx n="48" d="100"/>
          <a:sy n="48" d="100"/>
        </p:scale>
        <p:origin x="63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a Yin" userId="3b9b6155454b1ae9" providerId="LiveId" clId="{B966EE8C-4550-4D2E-862F-730D92C80A5C}"/>
    <pc:docChg chg="undo custSel mod addSld delSld modSld sldOrd">
      <pc:chgData name="Alexandra Yin" userId="3b9b6155454b1ae9" providerId="LiveId" clId="{B966EE8C-4550-4D2E-862F-730D92C80A5C}" dt="2021-02-04T02:31:52.521" v="5690" actId="1035"/>
      <pc:docMkLst>
        <pc:docMk/>
      </pc:docMkLst>
      <pc:sldChg chg="modSp mod">
        <pc:chgData name="Alexandra Yin" userId="3b9b6155454b1ae9" providerId="LiveId" clId="{B966EE8C-4550-4D2E-862F-730D92C80A5C}" dt="2021-02-02T17:06:14.920" v="2070" actId="1036"/>
        <pc:sldMkLst>
          <pc:docMk/>
          <pc:sldMk cId="1329531337" sldId="256"/>
        </pc:sldMkLst>
        <pc:spChg chg="mod">
          <ac:chgData name="Alexandra Yin" userId="3b9b6155454b1ae9" providerId="LiveId" clId="{B966EE8C-4550-4D2E-862F-730D92C80A5C}" dt="2021-02-02T17:06:14.920" v="2070" actId="1036"/>
          <ac:spMkLst>
            <pc:docMk/>
            <pc:sldMk cId="1329531337" sldId="256"/>
            <ac:spMk id="2" creationId="{B856D681-B8FD-4347-800D-AA193CFD5D55}"/>
          </ac:spMkLst>
        </pc:spChg>
      </pc:sldChg>
      <pc:sldChg chg="addSp delSp modSp mod modNotesTx">
        <pc:chgData name="Alexandra Yin" userId="3b9b6155454b1ae9" providerId="LiveId" clId="{B966EE8C-4550-4D2E-862F-730D92C80A5C}" dt="2021-02-03T21:56:18.407" v="5048" actId="5793"/>
        <pc:sldMkLst>
          <pc:docMk/>
          <pc:sldMk cId="3364752442" sldId="257"/>
        </pc:sldMkLst>
        <pc:spChg chg="mod">
          <ac:chgData name="Alexandra Yin" userId="3b9b6155454b1ae9" providerId="LiveId" clId="{B966EE8C-4550-4D2E-862F-730D92C80A5C}" dt="2021-02-03T21:50:11.713" v="4905" actId="20577"/>
          <ac:spMkLst>
            <pc:docMk/>
            <pc:sldMk cId="3364752442" sldId="257"/>
            <ac:spMk id="3" creationId="{D147E120-3F07-4FB1-9690-F2D8CBCB0969}"/>
          </ac:spMkLst>
        </pc:spChg>
        <pc:spChg chg="add mod">
          <ac:chgData name="Alexandra Yin" userId="3b9b6155454b1ae9" providerId="LiveId" clId="{B966EE8C-4550-4D2E-862F-730D92C80A5C}" dt="2021-02-02T20:39:40.860" v="2914" actId="1038"/>
          <ac:spMkLst>
            <pc:docMk/>
            <pc:sldMk cId="3364752442" sldId="257"/>
            <ac:spMk id="8" creationId="{92010671-EB6C-4641-8EEB-1DC3785F53D2}"/>
          </ac:spMkLst>
        </pc:spChg>
        <pc:cxnChg chg="add del">
          <ac:chgData name="Alexandra Yin" userId="3b9b6155454b1ae9" providerId="LiveId" clId="{B966EE8C-4550-4D2E-862F-730D92C80A5C}" dt="2021-02-02T19:04:43.492" v="2291" actId="478"/>
          <ac:cxnSpMkLst>
            <pc:docMk/>
            <pc:sldMk cId="3364752442" sldId="257"/>
            <ac:cxnSpMk id="5" creationId="{E6B620D1-FB74-4ACF-9677-72380672D53E}"/>
          </ac:cxnSpMkLst>
        </pc:cxnChg>
        <pc:cxnChg chg="add del mod">
          <ac:chgData name="Alexandra Yin" userId="3b9b6155454b1ae9" providerId="LiveId" clId="{B966EE8C-4550-4D2E-862F-730D92C80A5C}" dt="2021-02-02T19:04:41.366" v="2290" actId="478"/>
          <ac:cxnSpMkLst>
            <pc:docMk/>
            <pc:sldMk cId="3364752442" sldId="257"/>
            <ac:cxnSpMk id="7" creationId="{D4AC7E77-28C7-4764-9742-262F96E74752}"/>
          </ac:cxnSpMkLst>
        </pc:cxnChg>
      </pc:sldChg>
      <pc:sldChg chg="mod modShow">
        <pc:chgData name="Alexandra Yin" userId="3b9b6155454b1ae9" providerId="LiveId" clId="{B966EE8C-4550-4D2E-862F-730D92C80A5C}" dt="2021-02-03T17:03:53.458" v="3923" actId="729"/>
        <pc:sldMkLst>
          <pc:docMk/>
          <pc:sldMk cId="2403657275" sldId="258"/>
        </pc:sldMkLst>
      </pc:sldChg>
      <pc:sldChg chg="del">
        <pc:chgData name="Alexandra Yin" userId="3b9b6155454b1ae9" providerId="LiveId" clId="{B966EE8C-4550-4D2E-862F-730D92C80A5C}" dt="2021-02-01T13:31:30.904" v="1201" actId="2696"/>
        <pc:sldMkLst>
          <pc:docMk/>
          <pc:sldMk cId="1065981987" sldId="259"/>
        </pc:sldMkLst>
      </pc:sldChg>
      <pc:sldChg chg="modSp mod modNotesTx">
        <pc:chgData name="Alexandra Yin" userId="3b9b6155454b1ae9" providerId="LiveId" clId="{B966EE8C-4550-4D2E-862F-730D92C80A5C}" dt="2021-02-03T22:10:46.064" v="5410" actId="20577"/>
        <pc:sldMkLst>
          <pc:docMk/>
          <pc:sldMk cId="729243093" sldId="260"/>
        </pc:sldMkLst>
        <pc:spChg chg="mod">
          <ac:chgData name="Alexandra Yin" userId="3b9b6155454b1ae9" providerId="LiveId" clId="{B966EE8C-4550-4D2E-862F-730D92C80A5C}" dt="2021-02-03T21:00:11.050" v="4270" actId="20577"/>
          <ac:spMkLst>
            <pc:docMk/>
            <pc:sldMk cId="729243093" sldId="260"/>
            <ac:spMk id="2" creationId="{2D10627C-1E13-4ABE-A77A-7D681C6205C0}"/>
          </ac:spMkLst>
        </pc:spChg>
        <pc:spChg chg="mod">
          <ac:chgData name="Alexandra Yin" userId="3b9b6155454b1ae9" providerId="LiveId" clId="{B966EE8C-4550-4D2E-862F-730D92C80A5C}" dt="2021-02-03T22:09:26.528" v="5312" actId="1036"/>
          <ac:spMkLst>
            <pc:docMk/>
            <pc:sldMk cId="729243093" sldId="260"/>
            <ac:spMk id="3" creationId="{45136A3E-3FEA-401A-8F41-7104335DF68A}"/>
          </ac:spMkLst>
        </pc:spChg>
      </pc:sldChg>
      <pc:sldChg chg="modSp mod">
        <pc:chgData name="Alexandra Yin" userId="3b9b6155454b1ae9" providerId="LiveId" clId="{B966EE8C-4550-4D2E-862F-730D92C80A5C}" dt="2021-02-04T02:01:25.170" v="5501" actId="27636"/>
        <pc:sldMkLst>
          <pc:docMk/>
          <pc:sldMk cId="1759551599" sldId="261"/>
        </pc:sldMkLst>
        <pc:spChg chg="mod">
          <ac:chgData name="Alexandra Yin" userId="3b9b6155454b1ae9" providerId="LiveId" clId="{B966EE8C-4550-4D2E-862F-730D92C80A5C}" dt="2021-02-04T02:01:25.170" v="5501" actId="27636"/>
          <ac:spMkLst>
            <pc:docMk/>
            <pc:sldMk cId="1759551599" sldId="261"/>
            <ac:spMk id="3" creationId="{E0DC2B0A-3214-4459-9DE7-093A2FFDD75D}"/>
          </ac:spMkLst>
        </pc:spChg>
      </pc:sldChg>
      <pc:sldChg chg="modSp mod modNotesTx">
        <pc:chgData name="Alexandra Yin" userId="3b9b6155454b1ae9" providerId="LiveId" clId="{B966EE8C-4550-4D2E-862F-730D92C80A5C}" dt="2021-02-04T02:05:04.257" v="5583" actId="20577"/>
        <pc:sldMkLst>
          <pc:docMk/>
          <pc:sldMk cId="2929848757" sldId="262"/>
        </pc:sldMkLst>
        <pc:spChg chg="mod">
          <ac:chgData name="Alexandra Yin" userId="3b9b6155454b1ae9" providerId="LiveId" clId="{B966EE8C-4550-4D2E-862F-730D92C80A5C}" dt="2021-02-04T02:05:04.257" v="5583" actId="20577"/>
          <ac:spMkLst>
            <pc:docMk/>
            <pc:sldMk cId="2929848757" sldId="262"/>
            <ac:spMk id="3" creationId="{FE9E2696-593D-4C91-8105-E7769D4839E2}"/>
          </ac:spMkLst>
        </pc:spChg>
      </pc:sldChg>
      <pc:sldChg chg="modSp del mod modNotesTx">
        <pc:chgData name="Alexandra Yin" userId="3b9b6155454b1ae9" providerId="LiveId" clId="{B966EE8C-4550-4D2E-862F-730D92C80A5C}" dt="2021-02-03T22:38:14.542" v="5428" actId="2696"/>
        <pc:sldMkLst>
          <pc:docMk/>
          <pc:sldMk cId="1478443282" sldId="263"/>
        </pc:sldMkLst>
        <pc:spChg chg="mod">
          <ac:chgData name="Alexandra Yin" userId="3b9b6155454b1ae9" providerId="LiveId" clId="{B966EE8C-4550-4D2E-862F-730D92C80A5C}" dt="2021-02-02T21:10:15.702" v="3532" actId="20577"/>
          <ac:spMkLst>
            <pc:docMk/>
            <pc:sldMk cId="1478443282" sldId="263"/>
            <ac:spMk id="2" creationId="{93E993A0-5AEC-4C41-99CB-0F8264AE715B}"/>
          </ac:spMkLst>
        </pc:spChg>
        <pc:spChg chg="mod">
          <ac:chgData name="Alexandra Yin" userId="3b9b6155454b1ae9" providerId="LiveId" clId="{B966EE8C-4550-4D2E-862F-730D92C80A5C}" dt="2021-02-03T22:37:47.235" v="5411" actId="21"/>
          <ac:spMkLst>
            <pc:docMk/>
            <pc:sldMk cId="1478443282" sldId="263"/>
            <ac:spMk id="3" creationId="{CE760E61-66BF-409E-93A3-B77164D3FD40}"/>
          </ac:spMkLst>
        </pc:spChg>
      </pc:sldChg>
      <pc:sldChg chg="addSp delSp modSp mod setBg addAnim delAnim">
        <pc:chgData name="Alexandra Yin" userId="3b9b6155454b1ae9" providerId="LiveId" clId="{B966EE8C-4550-4D2E-862F-730D92C80A5C}" dt="2021-02-04T02:17:00.873" v="5619" actId="26606"/>
        <pc:sldMkLst>
          <pc:docMk/>
          <pc:sldMk cId="2968444871" sldId="264"/>
        </pc:sldMkLst>
        <pc:spChg chg="mod ord">
          <ac:chgData name="Alexandra Yin" userId="3b9b6155454b1ae9" providerId="LiveId" clId="{B966EE8C-4550-4D2E-862F-730D92C80A5C}" dt="2021-02-04T02:17:00.873" v="5619" actId="26606"/>
          <ac:spMkLst>
            <pc:docMk/>
            <pc:sldMk cId="2968444871" sldId="264"/>
            <ac:spMk id="6" creationId="{A845AECE-0DF0-4BF4-971B-1F58D548E391}"/>
          </ac:spMkLst>
        </pc:spChg>
        <pc:spChg chg="mod">
          <ac:chgData name="Alexandra Yin" userId="3b9b6155454b1ae9" providerId="LiveId" clId="{B966EE8C-4550-4D2E-862F-730D92C80A5C}" dt="2021-02-04T02:17:00.873" v="5619" actId="26606"/>
          <ac:spMkLst>
            <pc:docMk/>
            <pc:sldMk cId="2968444871" sldId="264"/>
            <ac:spMk id="8" creationId="{B8B29CA3-1B25-4C6C-ABFE-64326863F68B}"/>
          </ac:spMkLst>
        </pc:spChg>
        <pc:spChg chg="add del">
          <ac:chgData name="Alexandra Yin" userId="3b9b6155454b1ae9" providerId="LiveId" clId="{B966EE8C-4550-4D2E-862F-730D92C80A5C}" dt="2021-02-04T02:17:00.873" v="5619" actId="26606"/>
          <ac:spMkLst>
            <pc:docMk/>
            <pc:sldMk cId="2968444871" sldId="264"/>
            <ac:spMk id="13" creationId="{88294908-8B00-4F58-BBBA-20F71A40AA9E}"/>
          </ac:spMkLst>
        </pc:spChg>
        <pc:spChg chg="add del">
          <ac:chgData name="Alexandra Yin" userId="3b9b6155454b1ae9" providerId="LiveId" clId="{B966EE8C-4550-4D2E-862F-730D92C80A5C}" dt="2021-02-04T02:17:00.873" v="5619" actId="26606"/>
          <ac:spMkLst>
            <pc:docMk/>
            <pc:sldMk cId="2968444871" sldId="264"/>
            <ac:spMk id="15" creationId="{4364C879-1404-4203-8E9D-CC5DE0A621A2}"/>
          </ac:spMkLst>
        </pc:spChg>
        <pc:spChg chg="add del">
          <ac:chgData name="Alexandra Yin" userId="3b9b6155454b1ae9" providerId="LiveId" clId="{B966EE8C-4550-4D2E-862F-730D92C80A5C}" dt="2021-02-04T02:17:00.873" v="5619" actId="26606"/>
          <ac:spMkLst>
            <pc:docMk/>
            <pc:sldMk cId="2968444871" sldId="264"/>
            <ac:spMk id="17" creationId="{84617302-4B0D-4351-A6BB-6F0930D943AC}"/>
          </ac:spMkLst>
        </pc:spChg>
        <pc:spChg chg="add del">
          <ac:chgData name="Alexandra Yin" userId="3b9b6155454b1ae9" providerId="LiveId" clId="{B966EE8C-4550-4D2E-862F-730D92C80A5C}" dt="2021-02-04T02:17:00.873" v="5619" actId="26606"/>
          <ac:spMkLst>
            <pc:docMk/>
            <pc:sldMk cId="2968444871" sldId="264"/>
            <ac:spMk id="19" creationId="{DA2C7802-C2E0-4218-8F89-8DD7CCD2CD1C}"/>
          </ac:spMkLst>
        </pc:spChg>
        <pc:spChg chg="add del">
          <ac:chgData name="Alexandra Yin" userId="3b9b6155454b1ae9" providerId="LiveId" clId="{B966EE8C-4550-4D2E-862F-730D92C80A5C}" dt="2021-02-04T02:17:00.873" v="5619" actId="26606"/>
          <ac:spMkLst>
            <pc:docMk/>
            <pc:sldMk cId="2968444871" sldId="264"/>
            <ac:spMk id="21" creationId="{A6D7111A-21E5-4EE9-8A78-10E5530F0116}"/>
          </ac:spMkLst>
        </pc:spChg>
        <pc:spChg chg="add del">
          <ac:chgData name="Alexandra Yin" userId="3b9b6155454b1ae9" providerId="LiveId" clId="{B966EE8C-4550-4D2E-862F-730D92C80A5C}" dt="2021-02-04T02:17:00.873" v="5619" actId="26606"/>
          <ac:spMkLst>
            <pc:docMk/>
            <pc:sldMk cId="2968444871" sldId="264"/>
            <ac:spMk id="23" creationId="{A3969E80-A77B-49FC-9122-D89AFD5EE118}"/>
          </ac:spMkLst>
        </pc:spChg>
        <pc:spChg chg="add del">
          <ac:chgData name="Alexandra Yin" userId="3b9b6155454b1ae9" providerId="LiveId" clId="{B966EE8C-4550-4D2E-862F-730D92C80A5C}" dt="2021-02-04T02:17:00.873" v="5619" actId="26606"/>
          <ac:spMkLst>
            <pc:docMk/>
            <pc:sldMk cId="2968444871" sldId="264"/>
            <ac:spMk id="25" creationId="{1849CA57-76BD-4CF2-80BA-D7A46A01B7B1}"/>
          </ac:spMkLst>
        </pc:spChg>
        <pc:spChg chg="add del">
          <ac:chgData name="Alexandra Yin" userId="3b9b6155454b1ae9" providerId="LiveId" clId="{B966EE8C-4550-4D2E-862F-730D92C80A5C}" dt="2021-02-04T02:17:00.873" v="5619" actId="26606"/>
          <ac:spMkLst>
            <pc:docMk/>
            <pc:sldMk cId="2968444871" sldId="264"/>
            <ac:spMk id="27" creationId="{35E9085E-E730-4768-83D4-6CB7E9897153}"/>
          </ac:spMkLst>
        </pc:spChg>
        <pc:spChg chg="add del">
          <ac:chgData name="Alexandra Yin" userId="3b9b6155454b1ae9" providerId="LiveId" clId="{B966EE8C-4550-4D2E-862F-730D92C80A5C}" dt="2021-02-04T02:17:00.873" v="5619" actId="26606"/>
          <ac:spMkLst>
            <pc:docMk/>
            <pc:sldMk cId="2968444871" sldId="264"/>
            <ac:spMk id="29" creationId="{973272FE-A474-4CAE-8CA2-BCC8B476C3F4}"/>
          </ac:spMkLst>
        </pc:spChg>
        <pc:spChg chg="add del">
          <ac:chgData name="Alexandra Yin" userId="3b9b6155454b1ae9" providerId="LiveId" clId="{B966EE8C-4550-4D2E-862F-730D92C80A5C}" dt="2021-02-04T02:17:00.873" v="5619" actId="26606"/>
          <ac:spMkLst>
            <pc:docMk/>
            <pc:sldMk cId="2968444871" sldId="264"/>
            <ac:spMk id="31" creationId="{E07981EA-05A6-437C-88D7-B377B92B031D}"/>
          </ac:spMkLst>
        </pc:spChg>
        <pc:spChg chg="add del">
          <ac:chgData name="Alexandra Yin" userId="3b9b6155454b1ae9" providerId="LiveId" clId="{B966EE8C-4550-4D2E-862F-730D92C80A5C}" dt="2021-02-04T02:17:00.873" v="5619" actId="26606"/>
          <ac:spMkLst>
            <pc:docMk/>
            <pc:sldMk cId="2968444871" sldId="264"/>
            <ac:spMk id="33" creationId="{15E3C750-986E-4769-B1AE-49289FBEE757}"/>
          </ac:spMkLst>
        </pc:spChg>
      </pc:sldChg>
      <pc:sldChg chg="addSp delSp modSp mod setBg modNotesTx">
        <pc:chgData name="Alexandra Yin" userId="3b9b6155454b1ae9" providerId="LiveId" clId="{B966EE8C-4550-4D2E-862F-730D92C80A5C}" dt="2021-02-04T02:09:33.240" v="5615" actId="1038"/>
        <pc:sldMkLst>
          <pc:docMk/>
          <pc:sldMk cId="1609442695" sldId="265"/>
        </pc:sldMkLst>
        <pc:spChg chg="mod">
          <ac:chgData name="Alexandra Yin" userId="3b9b6155454b1ae9" providerId="LiveId" clId="{B966EE8C-4550-4D2E-862F-730D92C80A5C}" dt="2021-02-04T02:09:21.557" v="5590" actId="26606"/>
          <ac:spMkLst>
            <pc:docMk/>
            <pc:sldMk cId="1609442695" sldId="265"/>
            <ac:spMk id="2" creationId="{2CAA3E4D-42FE-4E5B-8173-4AE1EB9FF7C4}"/>
          </ac:spMkLst>
        </pc:spChg>
        <pc:spChg chg="mod">
          <ac:chgData name="Alexandra Yin" userId="3b9b6155454b1ae9" providerId="LiveId" clId="{B966EE8C-4550-4D2E-862F-730D92C80A5C}" dt="2021-02-04T02:09:21.557" v="5590" actId="26606"/>
          <ac:spMkLst>
            <pc:docMk/>
            <pc:sldMk cId="1609442695" sldId="265"/>
            <ac:spMk id="3" creationId="{9926C16A-92B4-442D-826A-B26B6147E53E}"/>
          </ac:spMkLst>
        </pc:spChg>
        <pc:spChg chg="add del">
          <ac:chgData name="Alexandra Yin" userId="3b9b6155454b1ae9" providerId="LiveId" clId="{B966EE8C-4550-4D2E-862F-730D92C80A5C}" dt="2021-02-04T02:09:21.557" v="5590" actId="26606"/>
          <ac:spMkLst>
            <pc:docMk/>
            <pc:sldMk cId="1609442695" sldId="265"/>
            <ac:spMk id="9" creationId="{F13C74B1-5B17-4795-BED0-7140497B445A}"/>
          </ac:spMkLst>
        </pc:spChg>
        <pc:spChg chg="add del">
          <ac:chgData name="Alexandra Yin" userId="3b9b6155454b1ae9" providerId="LiveId" clId="{B966EE8C-4550-4D2E-862F-730D92C80A5C}" dt="2021-02-04T02:09:21.557" v="5590" actId="26606"/>
          <ac:spMkLst>
            <pc:docMk/>
            <pc:sldMk cId="1609442695" sldId="265"/>
            <ac:spMk id="11" creationId="{D4974D33-8DC5-464E-8C6D-BE58F0669C17}"/>
          </ac:spMkLst>
        </pc:spChg>
        <pc:picChg chg="add mod">
          <ac:chgData name="Alexandra Yin" userId="3b9b6155454b1ae9" providerId="LiveId" clId="{B966EE8C-4550-4D2E-862F-730D92C80A5C}" dt="2021-02-04T02:09:33.240" v="5615" actId="1038"/>
          <ac:picMkLst>
            <pc:docMk/>
            <pc:sldMk cId="1609442695" sldId="265"/>
            <ac:picMk id="4" creationId="{51A609F5-B6DC-4FEC-B6BA-8FEC4476B11D}"/>
          </ac:picMkLst>
        </pc:picChg>
      </pc:sldChg>
      <pc:sldChg chg="addSp delSp modSp mod setBg modNotesTx">
        <pc:chgData name="Alexandra Yin" userId="3b9b6155454b1ae9" providerId="LiveId" clId="{B966EE8C-4550-4D2E-862F-730D92C80A5C}" dt="2021-02-03T19:38:02.810" v="3960" actId="1037"/>
        <pc:sldMkLst>
          <pc:docMk/>
          <pc:sldMk cId="2026272210" sldId="266"/>
        </pc:sldMkLst>
        <pc:spChg chg="mod">
          <ac:chgData name="Alexandra Yin" userId="3b9b6155454b1ae9" providerId="LiveId" clId="{B966EE8C-4550-4D2E-862F-730D92C80A5C}" dt="2021-02-03T19:28:04.596" v="3928" actId="26606"/>
          <ac:spMkLst>
            <pc:docMk/>
            <pc:sldMk cId="2026272210" sldId="266"/>
            <ac:spMk id="2" creationId="{CFC95AC7-F6A9-4F22-B0E1-F66A46D7ED2B}"/>
          </ac:spMkLst>
        </pc:spChg>
        <pc:spChg chg="del mod">
          <ac:chgData name="Alexandra Yin" userId="3b9b6155454b1ae9" providerId="LiveId" clId="{B966EE8C-4550-4D2E-862F-730D92C80A5C}" dt="2021-02-03T19:27:54.277" v="3926" actId="478"/>
          <ac:spMkLst>
            <pc:docMk/>
            <pc:sldMk cId="2026272210" sldId="266"/>
            <ac:spMk id="3" creationId="{EEF6E428-8077-41B8-9F1B-89348564C8C2}"/>
          </ac:spMkLst>
        </pc:spChg>
        <pc:spChg chg="add mod">
          <ac:chgData name="Alexandra Yin" userId="3b9b6155454b1ae9" providerId="LiveId" clId="{B966EE8C-4550-4D2E-862F-730D92C80A5C}" dt="2021-02-03T19:38:02.810" v="3960" actId="1037"/>
          <ac:spMkLst>
            <pc:docMk/>
            <pc:sldMk cId="2026272210" sldId="266"/>
            <ac:spMk id="6" creationId="{51D8486B-F983-48F3-AE76-BB71C0741D2E}"/>
          </ac:spMkLst>
        </pc:spChg>
        <pc:spChg chg="add">
          <ac:chgData name="Alexandra Yin" userId="3b9b6155454b1ae9" providerId="LiveId" clId="{B966EE8C-4550-4D2E-862F-730D92C80A5C}" dt="2021-02-03T19:28:04.596" v="3928" actId="26606"/>
          <ac:spMkLst>
            <pc:docMk/>
            <pc:sldMk cId="2026272210" sldId="266"/>
            <ac:spMk id="10" creationId="{D4771268-CB57-404A-9271-370EB28F6090}"/>
          </ac:spMkLst>
        </pc:spChg>
        <pc:picChg chg="add mod">
          <ac:chgData name="Alexandra Yin" userId="3b9b6155454b1ae9" providerId="LiveId" clId="{B966EE8C-4550-4D2E-862F-730D92C80A5C}" dt="2021-02-03T19:28:11.268" v="3943" actId="1037"/>
          <ac:picMkLst>
            <pc:docMk/>
            <pc:sldMk cId="2026272210" sldId="266"/>
            <ac:picMk id="5" creationId="{9252EB71-122D-446F-AF79-B0E7B67B8D76}"/>
          </ac:picMkLst>
        </pc:picChg>
      </pc:sldChg>
      <pc:sldChg chg="modSp mod">
        <pc:chgData name="Alexandra Yin" userId="3b9b6155454b1ae9" providerId="LiveId" clId="{B966EE8C-4550-4D2E-862F-730D92C80A5C}" dt="2021-02-03T21:49:12.352" v="4886" actId="20577"/>
        <pc:sldMkLst>
          <pc:docMk/>
          <pc:sldMk cId="2875372835" sldId="267"/>
        </pc:sldMkLst>
        <pc:spChg chg="mod">
          <ac:chgData name="Alexandra Yin" userId="3b9b6155454b1ae9" providerId="LiveId" clId="{B966EE8C-4550-4D2E-862F-730D92C80A5C}" dt="2021-02-03T21:49:12.352" v="4886" actId="20577"/>
          <ac:spMkLst>
            <pc:docMk/>
            <pc:sldMk cId="2875372835" sldId="267"/>
            <ac:spMk id="3" creationId="{C661F59D-59F8-4BDF-92E4-0CD9CE3332D3}"/>
          </ac:spMkLst>
        </pc:spChg>
      </pc:sldChg>
      <pc:sldChg chg="modSp mod addCm delCm">
        <pc:chgData name="Alexandra Yin" userId="3b9b6155454b1ae9" providerId="LiveId" clId="{B966EE8C-4550-4D2E-862F-730D92C80A5C}" dt="2021-02-03T21:01:17.604" v="4287" actId="1035"/>
        <pc:sldMkLst>
          <pc:docMk/>
          <pc:sldMk cId="3958697625" sldId="268"/>
        </pc:sldMkLst>
        <pc:spChg chg="mod">
          <ac:chgData name="Alexandra Yin" userId="3b9b6155454b1ae9" providerId="LiveId" clId="{B966EE8C-4550-4D2E-862F-730D92C80A5C}" dt="2021-02-03T21:01:17.604" v="4287" actId="1035"/>
          <ac:spMkLst>
            <pc:docMk/>
            <pc:sldMk cId="3958697625" sldId="268"/>
            <ac:spMk id="3" creationId="{B2A8D92A-C1BE-4879-8A55-1A3252D8F73F}"/>
          </ac:spMkLst>
        </pc:spChg>
      </pc:sldChg>
      <pc:sldChg chg="addSp modSp new mod modNotesTx">
        <pc:chgData name="Alexandra Yin" userId="3b9b6155454b1ae9" providerId="LiveId" clId="{B966EE8C-4550-4D2E-862F-730D92C80A5C}" dt="2021-02-02T20:28:40.898" v="2893" actId="1035"/>
        <pc:sldMkLst>
          <pc:docMk/>
          <pc:sldMk cId="4200963751" sldId="270"/>
        </pc:sldMkLst>
        <pc:spChg chg="add mod">
          <ac:chgData name="Alexandra Yin" userId="3b9b6155454b1ae9" providerId="LiveId" clId="{B966EE8C-4550-4D2E-862F-730D92C80A5C}" dt="2021-02-02T19:20:42.668" v="2375" actId="1076"/>
          <ac:spMkLst>
            <pc:docMk/>
            <pc:sldMk cId="4200963751" sldId="270"/>
            <ac:spMk id="5" creationId="{091114CF-B526-4877-A2AF-5F490B78B751}"/>
          </ac:spMkLst>
        </pc:spChg>
        <pc:spChg chg="add mod">
          <ac:chgData name="Alexandra Yin" userId="3b9b6155454b1ae9" providerId="LiveId" clId="{B966EE8C-4550-4D2E-862F-730D92C80A5C}" dt="2021-02-02T19:33:07.891" v="2451" actId="207"/>
          <ac:spMkLst>
            <pc:docMk/>
            <pc:sldMk cId="4200963751" sldId="270"/>
            <ac:spMk id="8" creationId="{69864667-F328-44D8-A9B6-0478F3900277}"/>
          </ac:spMkLst>
        </pc:spChg>
        <pc:spChg chg="add mod">
          <ac:chgData name="Alexandra Yin" userId="3b9b6155454b1ae9" providerId="LiveId" clId="{B966EE8C-4550-4D2E-862F-730D92C80A5C}" dt="2021-02-02T19:38:28.328" v="2503" actId="1036"/>
          <ac:spMkLst>
            <pc:docMk/>
            <pc:sldMk cId="4200963751" sldId="270"/>
            <ac:spMk id="11" creationId="{47B21313-E29E-4BCA-B58B-23F964CBCC3D}"/>
          </ac:spMkLst>
        </pc:spChg>
        <pc:spChg chg="add mod">
          <ac:chgData name="Alexandra Yin" userId="3b9b6155454b1ae9" providerId="LiveId" clId="{B966EE8C-4550-4D2E-862F-730D92C80A5C}" dt="2021-02-02T19:39:30.594" v="2571" actId="207"/>
          <ac:spMkLst>
            <pc:docMk/>
            <pc:sldMk cId="4200963751" sldId="270"/>
            <ac:spMk id="15" creationId="{6D906A26-5160-4BE7-AE83-2D5EB5358B75}"/>
          </ac:spMkLst>
        </pc:spChg>
        <pc:spChg chg="add mod">
          <ac:chgData name="Alexandra Yin" userId="3b9b6155454b1ae9" providerId="LiveId" clId="{B966EE8C-4550-4D2E-862F-730D92C80A5C}" dt="2021-02-02T19:40:35.476" v="2624" actId="1038"/>
          <ac:spMkLst>
            <pc:docMk/>
            <pc:sldMk cId="4200963751" sldId="270"/>
            <ac:spMk id="20" creationId="{C4C19990-ABA1-4B09-B747-6E44A8B4F112}"/>
          </ac:spMkLst>
        </pc:spChg>
        <pc:spChg chg="add mod">
          <ac:chgData name="Alexandra Yin" userId="3b9b6155454b1ae9" providerId="LiveId" clId="{B966EE8C-4550-4D2E-862F-730D92C80A5C}" dt="2021-02-02T20:28:40.898" v="2893" actId="1035"/>
          <ac:spMkLst>
            <pc:docMk/>
            <pc:sldMk cId="4200963751" sldId="270"/>
            <ac:spMk id="26" creationId="{86A793DB-D1B9-430C-93C8-BE179180A96D}"/>
          </ac:spMkLst>
        </pc:spChg>
        <pc:spChg chg="add mod">
          <ac:chgData name="Alexandra Yin" userId="3b9b6155454b1ae9" providerId="LiveId" clId="{B966EE8C-4550-4D2E-862F-730D92C80A5C}" dt="2021-02-02T20:13:07.580" v="2804" actId="1038"/>
          <ac:spMkLst>
            <pc:docMk/>
            <pc:sldMk cId="4200963751" sldId="270"/>
            <ac:spMk id="29" creationId="{702951A8-3126-4EAA-B09B-6B93752BE292}"/>
          </ac:spMkLst>
        </pc:spChg>
        <pc:spChg chg="add mod">
          <ac:chgData name="Alexandra Yin" userId="3b9b6155454b1ae9" providerId="LiveId" clId="{B966EE8C-4550-4D2E-862F-730D92C80A5C}" dt="2021-02-02T20:27:11.396" v="2853" actId="1036"/>
          <ac:spMkLst>
            <pc:docMk/>
            <pc:sldMk cId="4200963751" sldId="270"/>
            <ac:spMk id="32" creationId="{8D4306C6-0DE1-45BD-BCF0-FB35329998AC}"/>
          </ac:spMkLst>
        </pc:spChg>
        <pc:spChg chg="add mod">
          <ac:chgData name="Alexandra Yin" userId="3b9b6155454b1ae9" providerId="LiveId" clId="{B966EE8C-4550-4D2E-862F-730D92C80A5C}" dt="2021-02-02T20:28:23.773" v="2884" actId="1036"/>
          <ac:spMkLst>
            <pc:docMk/>
            <pc:sldMk cId="4200963751" sldId="270"/>
            <ac:spMk id="35" creationId="{AF38F42C-697F-422D-A7F9-545E021F7F78}"/>
          </ac:spMkLst>
        </pc:spChg>
        <pc:picChg chg="add mod modCrop">
          <ac:chgData name="Alexandra Yin" userId="3b9b6155454b1ae9" providerId="LiveId" clId="{B966EE8C-4550-4D2E-862F-730D92C80A5C}" dt="2021-01-31T20:28:58.832" v="745" actId="1038"/>
          <ac:picMkLst>
            <pc:docMk/>
            <pc:sldMk cId="4200963751" sldId="270"/>
            <ac:picMk id="3" creationId="{381AE576-8BC1-4161-9DA0-30777DCB7DB7}"/>
          </ac:picMkLst>
        </pc:picChg>
        <pc:cxnChg chg="add">
          <ac:chgData name="Alexandra Yin" userId="3b9b6155454b1ae9" providerId="LiveId" clId="{B966EE8C-4550-4D2E-862F-730D92C80A5C}" dt="2021-02-02T19:20:50.511" v="2376" actId="11529"/>
          <ac:cxnSpMkLst>
            <pc:docMk/>
            <pc:sldMk cId="4200963751" sldId="270"/>
            <ac:cxnSpMk id="7" creationId="{68DF41D0-A160-465B-98CC-C62B466A5D52}"/>
          </ac:cxnSpMkLst>
        </pc:cxnChg>
        <pc:cxnChg chg="add">
          <ac:chgData name="Alexandra Yin" userId="3b9b6155454b1ae9" providerId="LiveId" clId="{B966EE8C-4550-4D2E-862F-730D92C80A5C}" dt="2021-02-02T19:38:06.247" v="2452" actId="11529"/>
          <ac:cxnSpMkLst>
            <pc:docMk/>
            <pc:sldMk cId="4200963751" sldId="270"/>
            <ac:cxnSpMk id="10" creationId="{62B52F5B-C0E8-458F-8F1E-14B8ACAE28C9}"/>
          </ac:cxnSpMkLst>
        </pc:cxnChg>
        <pc:cxnChg chg="add">
          <ac:chgData name="Alexandra Yin" userId="3b9b6155454b1ae9" providerId="LiveId" clId="{B966EE8C-4550-4D2E-862F-730D92C80A5C}" dt="2021-02-02T19:38:51.097" v="2504" actId="11529"/>
          <ac:cxnSpMkLst>
            <pc:docMk/>
            <pc:sldMk cId="4200963751" sldId="270"/>
            <ac:cxnSpMk id="13" creationId="{2C06C26F-E62A-4724-AA6E-40D9D3D1D242}"/>
          </ac:cxnSpMkLst>
        </pc:cxnChg>
        <pc:cxnChg chg="add mod">
          <ac:chgData name="Alexandra Yin" userId="3b9b6155454b1ae9" providerId="LiveId" clId="{B966EE8C-4550-4D2E-862F-730D92C80A5C}" dt="2021-02-02T19:39:03.761" v="2545" actId="1036"/>
          <ac:cxnSpMkLst>
            <pc:docMk/>
            <pc:sldMk cId="4200963751" sldId="270"/>
            <ac:cxnSpMk id="14" creationId="{C2211C43-8BE1-4E0E-B83C-9111BBBD6110}"/>
          </ac:cxnSpMkLst>
        </pc:cxnChg>
        <pc:cxnChg chg="add">
          <ac:chgData name="Alexandra Yin" userId="3b9b6155454b1ae9" providerId="LiveId" clId="{B966EE8C-4550-4D2E-862F-730D92C80A5C}" dt="2021-02-02T19:40:06.849" v="2572" actId="11529"/>
          <ac:cxnSpMkLst>
            <pc:docMk/>
            <pc:sldMk cId="4200963751" sldId="270"/>
            <ac:cxnSpMk id="17" creationId="{621833D5-B5A5-466D-BF85-08E6DF96D017}"/>
          </ac:cxnSpMkLst>
        </pc:cxnChg>
        <pc:cxnChg chg="add">
          <ac:chgData name="Alexandra Yin" userId="3b9b6155454b1ae9" providerId="LiveId" clId="{B966EE8C-4550-4D2E-862F-730D92C80A5C}" dt="2021-02-02T19:40:17.823" v="2573" actId="11529"/>
          <ac:cxnSpMkLst>
            <pc:docMk/>
            <pc:sldMk cId="4200963751" sldId="270"/>
            <ac:cxnSpMk id="19" creationId="{C2222E4A-8982-4326-8022-02D2F476FF71}"/>
          </ac:cxnSpMkLst>
        </pc:cxnChg>
        <pc:cxnChg chg="add mod">
          <ac:chgData name="Alexandra Yin" userId="3b9b6155454b1ae9" providerId="LiveId" clId="{B966EE8C-4550-4D2E-862F-730D92C80A5C}" dt="2021-02-02T19:41:13.019" v="2626" actId="14100"/>
          <ac:cxnSpMkLst>
            <pc:docMk/>
            <pc:sldMk cId="4200963751" sldId="270"/>
            <ac:cxnSpMk id="22" creationId="{7B11DB32-0325-4AF6-B45D-E1AF4F943097}"/>
          </ac:cxnSpMkLst>
        </pc:cxnChg>
        <pc:cxnChg chg="add">
          <ac:chgData name="Alexandra Yin" userId="3b9b6155454b1ae9" providerId="LiveId" clId="{B966EE8C-4550-4D2E-862F-730D92C80A5C}" dt="2021-02-02T19:41:18.897" v="2627" actId="11529"/>
          <ac:cxnSpMkLst>
            <pc:docMk/>
            <pc:sldMk cId="4200963751" sldId="270"/>
            <ac:cxnSpMk id="25" creationId="{B198477E-63A3-4ADA-9531-A8EB430D4A6A}"/>
          </ac:cxnSpMkLst>
        </pc:cxnChg>
        <pc:cxnChg chg="add mod">
          <ac:chgData name="Alexandra Yin" userId="3b9b6155454b1ae9" providerId="LiveId" clId="{B966EE8C-4550-4D2E-862F-730D92C80A5C}" dt="2021-02-02T20:11:53.818" v="2774" actId="1035"/>
          <ac:cxnSpMkLst>
            <pc:docMk/>
            <pc:sldMk cId="4200963751" sldId="270"/>
            <ac:cxnSpMk id="27" creationId="{950EF3C6-4AE3-425B-9370-BFD95670A11C}"/>
          </ac:cxnSpMkLst>
        </pc:cxnChg>
        <pc:cxnChg chg="add">
          <ac:chgData name="Alexandra Yin" userId="3b9b6155454b1ae9" providerId="LiveId" clId="{B966EE8C-4550-4D2E-862F-730D92C80A5C}" dt="2021-02-02T20:26:51.811" v="2805" actId="11529"/>
          <ac:cxnSpMkLst>
            <pc:docMk/>
            <pc:sldMk cId="4200963751" sldId="270"/>
            <ac:cxnSpMk id="31" creationId="{32A249DB-9CBB-4386-8798-248E235EF7D3}"/>
          </ac:cxnSpMkLst>
        </pc:cxnChg>
        <pc:cxnChg chg="add">
          <ac:chgData name="Alexandra Yin" userId="3b9b6155454b1ae9" providerId="LiveId" clId="{B966EE8C-4550-4D2E-862F-730D92C80A5C}" dt="2021-02-02T20:28:05.830" v="2854" actId="11529"/>
          <ac:cxnSpMkLst>
            <pc:docMk/>
            <pc:sldMk cId="4200963751" sldId="270"/>
            <ac:cxnSpMk id="34" creationId="{ACBDC921-49EF-45D7-942B-22D579687C14}"/>
          </ac:cxnSpMkLst>
        </pc:cxnChg>
      </pc:sldChg>
      <pc:sldChg chg="addSp modSp new mod">
        <pc:chgData name="Alexandra Yin" userId="3b9b6155454b1ae9" providerId="LiveId" clId="{B966EE8C-4550-4D2E-862F-730D92C80A5C}" dt="2021-02-01T01:18:52.286" v="785" actId="1076"/>
        <pc:sldMkLst>
          <pc:docMk/>
          <pc:sldMk cId="659213192" sldId="271"/>
        </pc:sldMkLst>
        <pc:spChg chg="add mod">
          <ac:chgData name="Alexandra Yin" userId="3b9b6155454b1ae9" providerId="LiveId" clId="{B966EE8C-4550-4D2E-862F-730D92C80A5C}" dt="2021-02-01T01:17:58.273" v="778" actId="1076"/>
          <ac:spMkLst>
            <pc:docMk/>
            <pc:sldMk cId="659213192" sldId="271"/>
            <ac:spMk id="3" creationId="{DE789C7F-75A0-4E53-9CD7-E799DD87F8C0}"/>
          </ac:spMkLst>
        </pc:spChg>
        <pc:picChg chg="add mod modCrop">
          <ac:chgData name="Alexandra Yin" userId="3b9b6155454b1ae9" providerId="LiveId" clId="{B966EE8C-4550-4D2E-862F-730D92C80A5C}" dt="2021-02-01T01:18:52.286" v="785" actId="1076"/>
          <ac:picMkLst>
            <pc:docMk/>
            <pc:sldMk cId="659213192" sldId="271"/>
            <ac:picMk id="4" creationId="{306965F3-D8AF-4E8F-B0E4-9EDB5836B895}"/>
          </ac:picMkLst>
        </pc:picChg>
      </pc:sldChg>
      <pc:sldChg chg="addSp delSp modSp new mod modNotesTx">
        <pc:chgData name="Alexandra Yin" userId="3b9b6155454b1ae9" providerId="LiveId" clId="{B966EE8C-4550-4D2E-862F-730D92C80A5C}" dt="2021-02-02T17:44:29.302" v="2228" actId="20577"/>
        <pc:sldMkLst>
          <pc:docMk/>
          <pc:sldMk cId="648838067" sldId="272"/>
        </pc:sldMkLst>
        <pc:spChg chg="add mod">
          <ac:chgData name="Alexandra Yin" userId="3b9b6155454b1ae9" providerId="LiveId" clId="{B966EE8C-4550-4D2E-862F-730D92C80A5C}" dt="2021-02-01T15:03:57.645" v="1301" actId="1038"/>
          <ac:spMkLst>
            <pc:docMk/>
            <pc:sldMk cId="648838067" sldId="272"/>
            <ac:spMk id="10" creationId="{472D6AF3-0DC8-4122-AFA2-7E9DE4FBD13F}"/>
          </ac:spMkLst>
        </pc:spChg>
        <pc:spChg chg="add mod">
          <ac:chgData name="Alexandra Yin" userId="3b9b6155454b1ae9" providerId="LiveId" clId="{B966EE8C-4550-4D2E-862F-730D92C80A5C}" dt="2021-02-01T20:21:12.328" v="1900" actId="20577"/>
          <ac:spMkLst>
            <pc:docMk/>
            <pc:sldMk cId="648838067" sldId="272"/>
            <ac:spMk id="13" creationId="{0CECE0EB-E221-44BE-A3DD-FDC087D9A35F}"/>
          </ac:spMkLst>
        </pc:spChg>
        <pc:spChg chg="add mod">
          <ac:chgData name="Alexandra Yin" userId="3b9b6155454b1ae9" providerId="LiveId" clId="{B966EE8C-4550-4D2E-862F-730D92C80A5C}" dt="2021-02-02T13:35:03.748" v="1939" actId="1035"/>
          <ac:spMkLst>
            <pc:docMk/>
            <pc:sldMk cId="648838067" sldId="272"/>
            <ac:spMk id="16" creationId="{AABC0C25-EFA2-403D-9BFF-441F7B3C9480}"/>
          </ac:spMkLst>
        </pc:spChg>
        <pc:picChg chg="add del">
          <ac:chgData name="Alexandra Yin" userId="3b9b6155454b1ae9" providerId="LiveId" clId="{B966EE8C-4550-4D2E-862F-730D92C80A5C}" dt="2021-02-01T01:57:31.658" v="788" actId="478"/>
          <ac:picMkLst>
            <pc:docMk/>
            <pc:sldMk cId="648838067" sldId="272"/>
            <ac:picMk id="3" creationId="{3CA1BE49-B9EB-4B33-BAC7-C7BBD029EA50}"/>
          </ac:picMkLst>
        </pc:picChg>
        <pc:picChg chg="add del">
          <ac:chgData name="Alexandra Yin" userId="3b9b6155454b1ae9" providerId="LiveId" clId="{B966EE8C-4550-4D2E-862F-730D92C80A5C}" dt="2021-02-01T02:00:55.671" v="803" actId="478"/>
          <ac:picMkLst>
            <pc:docMk/>
            <pc:sldMk cId="648838067" sldId="272"/>
            <ac:picMk id="5" creationId="{DF0CE96D-FC88-408D-A6DD-2A2D484154F5}"/>
          </ac:picMkLst>
        </pc:picChg>
        <pc:picChg chg="add mod modCrop">
          <ac:chgData name="Alexandra Yin" userId="3b9b6155454b1ae9" providerId="LiveId" clId="{B966EE8C-4550-4D2E-862F-730D92C80A5C}" dt="2021-02-02T17:30:05.075" v="2073" actId="732"/>
          <ac:picMkLst>
            <pc:docMk/>
            <pc:sldMk cId="648838067" sldId="272"/>
            <ac:picMk id="7" creationId="{CFFF9E5F-32CA-44AB-A2F5-4683EB7A30F5}"/>
          </ac:picMkLst>
        </pc:picChg>
        <pc:cxnChg chg="add">
          <ac:chgData name="Alexandra Yin" userId="3b9b6155454b1ae9" providerId="LiveId" clId="{B966EE8C-4550-4D2E-862F-730D92C80A5C}" dt="2021-02-01T15:03:34.115" v="1264" actId="11529"/>
          <ac:cxnSpMkLst>
            <pc:docMk/>
            <pc:sldMk cId="648838067" sldId="272"/>
            <ac:cxnSpMk id="9" creationId="{9E623F10-16F2-4367-832A-5AB3E98501CF}"/>
          </ac:cxnSpMkLst>
        </pc:cxnChg>
        <pc:cxnChg chg="add mod">
          <ac:chgData name="Alexandra Yin" userId="3b9b6155454b1ae9" providerId="LiveId" clId="{B966EE8C-4550-4D2E-862F-730D92C80A5C}" dt="2021-02-02T17:42:18.698" v="2083" actId="1037"/>
          <ac:cxnSpMkLst>
            <pc:docMk/>
            <pc:sldMk cId="648838067" sldId="272"/>
            <ac:cxnSpMk id="12" creationId="{6B5A5315-49AB-4696-99D2-60CFF2977A39}"/>
          </ac:cxnSpMkLst>
        </pc:cxnChg>
        <pc:cxnChg chg="add">
          <ac:chgData name="Alexandra Yin" userId="3b9b6155454b1ae9" providerId="LiveId" clId="{B966EE8C-4550-4D2E-862F-730D92C80A5C}" dt="2021-02-02T13:34:15.947" v="1901" actId="11529"/>
          <ac:cxnSpMkLst>
            <pc:docMk/>
            <pc:sldMk cId="648838067" sldId="272"/>
            <ac:cxnSpMk id="15" creationId="{E58F6947-D7BA-40F4-8C76-EE2AC27634AC}"/>
          </ac:cxnSpMkLst>
        </pc:cxnChg>
      </pc:sldChg>
      <pc:sldChg chg="addSp modSp new mod">
        <pc:chgData name="Alexandra Yin" userId="3b9b6155454b1ae9" providerId="LiveId" clId="{B966EE8C-4550-4D2E-862F-730D92C80A5C}" dt="2021-02-01T01:58:47.832" v="802" actId="1036"/>
        <pc:sldMkLst>
          <pc:docMk/>
          <pc:sldMk cId="75846536" sldId="273"/>
        </pc:sldMkLst>
        <pc:picChg chg="add mod modCrop">
          <ac:chgData name="Alexandra Yin" userId="3b9b6155454b1ae9" providerId="LiveId" clId="{B966EE8C-4550-4D2E-862F-730D92C80A5C}" dt="2021-02-01T01:58:47.832" v="802" actId="1036"/>
          <ac:picMkLst>
            <pc:docMk/>
            <pc:sldMk cId="75846536" sldId="273"/>
            <ac:picMk id="2" creationId="{289DC3D4-5DCD-4F29-99E9-6C60F22C14B4}"/>
          </ac:picMkLst>
        </pc:picChg>
      </pc:sldChg>
      <pc:sldChg chg="addSp delSp modSp new mod ord modNotesTx">
        <pc:chgData name="Alexandra Yin" userId="3b9b6155454b1ae9" providerId="LiveId" clId="{B966EE8C-4550-4D2E-862F-730D92C80A5C}" dt="2021-02-01T15:33:03.847" v="1394"/>
        <pc:sldMkLst>
          <pc:docMk/>
          <pc:sldMk cId="1052373536" sldId="274"/>
        </pc:sldMkLst>
        <pc:spChg chg="mod">
          <ac:chgData name="Alexandra Yin" userId="3b9b6155454b1ae9" providerId="LiveId" clId="{B966EE8C-4550-4D2E-862F-730D92C80A5C}" dt="2021-02-01T15:32:53.796" v="1393" actId="1076"/>
          <ac:spMkLst>
            <pc:docMk/>
            <pc:sldMk cId="1052373536" sldId="274"/>
            <ac:spMk id="2" creationId="{5AFFC736-F971-491D-B8A3-B1CDB5ABEAA7}"/>
          </ac:spMkLst>
        </pc:spChg>
        <pc:spChg chg="del">
          <ac:chgData name="Alexandra Yin" userId="3b9b6155454b1ae9" providerId="LiveId" clId="{B966EE8C-4550-4D2E-862F-730D92C80A5C}" dt="2021-02-01T15:32:32.758" v="1388" actId="478"/>
          <ac:spMkLst>
            <pc:docMk/>
            <pc:sldMk cId="1052373536" sldId="274"/>
            <ac:spMk id="3" creationId="{DDBF569D-AD11-4896-AFA6-CE14D8FD9097}"/>
          </ac:spMkLst>
        </pc:spChg>
        <pc:picChg chg="add mod">
          <ac:chgData name="Alexandra Yin" userId="3b9b6155454b1ae9" providerId="LiveId" clId="{B966EE8C-4550-4D2E-862F-730D92C80A5C}" dt="2021-02-01T15:32:45.323" v="1392" actId="1076"/>
          <ac:picMkLst>
            <pc:docMk/>
            <pc:sldMk cId="1052373536" sldId="274"/>
            <ac:picMk id="1026" creationId="{960EC6B7-C91F-4F93-AE9F-4727CB3A14A8}"/>
          </ac:picMkLst>
        </pc:picChg>
      </pc:sldChg>
      <pc:sldChg chg="modSp new mod">
        <pc:chgData name="Alexandra Yin" userId="3b9b6155454b1ae9" providerId="LiveId" clId="{B966EE8C-4550-4D2E-862F-730D92C80A5C}" dt="2021-02-04T02:31:52.521" v="5690" actId="1035"/>
        <pc:sldMkLst>
          <pc:docMk/>
          <pc:sldMk cId="2065515688" sldId="275"/>
        </pc:sldMkLst>
        <pc:spChg chg="mod">
          <ac:chgData name="Alexandra Yin" userId="3b9b6155454b1ae9" providerId="LiveId" clId="{B966EE8C-4550-4D2E-862F-730D92C80A5C}" dt="2021-02-02T17:03:58.931" v="1965" actId="20577"/>
          <ac:spMkLst>
            <pc:docMk/>
            <pc:sldMk cId="2065515688" sldId="275"/>
            <ac:spMk id="2" creationId="{256328A7-B780-4B0B-B316-B4D12935ECDC}"/>
          </ac:spMkLst>
        </pc:spChg>
        <pc:spChg chg="mod">
          <ac:chgData name="Alexandra Yin" userId="3b9b6155454b1ae9" providerId="LiveId" clId="{B966EE8C-4550-4D2E-862F-730D92C80A5C}" dt="2021-02-04T02:31:52.521" v="5690" actId="1035"/>
          <ac:spMkLst>
            <pc:docMk/>
            <pc:sldMk cId="2065515688" sldId="275"/>
            <ac:spMk id="3" creationId="{F554D8C0-CC8A-43FE-90AB-C35E44470447}"/>
          </ac:spMkLst>
        </pc:spChg>
      </pc:sldChg>
      <pc:sldChg chg="new del">
        <pc:chgData name="Alexandra Yin" userId="3b9b6155454b1ae9" providerId="LiveId" clId="{B966EE8C-4550-4D2E-862F-730D92C80A5C}" dt="2021-02-02T18:53:09.486" v="2231" actId="47"/>
        <pc:sldMkLst>
          <pc:docMk/>
          <pc:sldMk cId="1760784907" sldId="276"/>
        </pc:sldMkLst>
      </pc:sldChg>
      <pc:sldChg chg="addSp delSp modSp new del mod">
        <pc:chgData name="Alexandra Yin" userId="3b9b6155454b1ae9" providerId="LiveId" clId="{B966EE8C-4550-4D2E-862F-730D92C80A5C}" dt="2021-02-04T02:09:52.271" v="5616" actId="2696"/>
        <pc:sldMkLst>
          <pc:docMk/>
          <pc:sldMk cId="1628188612" sldId="277"/>
        </pc:sldMkLst>
        <pc:spChg chg="add mod">
          <ac:chgData name="Alexandra Yin" userId="3b9b6155454b1ae9" providerId="LiveId" clId="{B966EE8C-4550-4D2E-862F-730D92C80A5C}" dt="2021-02-02T18:54:00.191" v="2246" actId="1076"/>
          <ac:spMkLst>
            <pc:docMk/>
            <pc:sldMk cId="1628188612" sldId="277"/>
            <ac:spMk id="6" creationId="{478C2744-C44A-4D0A-81C2-515148DD3FC5}"/>
          </ac:spMkLst>
        </pc:spChg>
        <pc:picChg chg="add del mod modCrop">
          <ac:chgData name="Alexandra Yin" userId="3b9b6155454b1ae9" providerId="LiveId" clId="{B966EE8C-4550-4D2E-862F-730D92C80A5C}" dt="2021-02-04T02:08:58.407" v="5585" actId="21"/>
          <ac:picMkLst>
            <pc:docMk/>
            <pc:sldMk cId="1628188612" sldId="277"/>
            <ac:picMk id="3" creationId="{0874482A-B0C6-49F1-BCC1-46887E905FA1}"/>
          </ac:picMkLst>
        </pc:picChg>
        <pc:cxnChg chg="add">
          <ac:chgData name="Alexandra Yin" userId="3b9b6155454b1ae9" providerId="LiveId" clId="{B966EE8C-4550-4D2E-862F-730D92C80A5C}" dt="2021-02-02T18:53:46.202" v="2238" actId="11529"/>
          <ac:cxnSpMkLst>
            <pc:docMk/>
            <pc:sldMk cId="1628188612" sldId="277"/>
            <ac:cxnSpMk id="5" creationId="{FE32004A-7E8F-4581-BC1B-74705F1B4FE8}"/>
          </ac:cxnSpMkLst>
        </pc:cxnChg>
      </pc:sldChg>
      <pc:sldChg chg="addSp delSp modSp new mod setBg modNotesTx">
        <pc:chgData name="Alexandra Yin" userId="3b9b6155454b1ae9" providerId="LiveId" clId="{B966EE8C-4550-4D2E-862F-730D92C80A5C}" dt="2021-02-04T02:19:56.691" v="5658" actId="20577"/>
        <pc:sldMkLst>
          <pc:docMk/>
          <pc:sldMk cId="1374296386" sldId="278"/>
        </pc:sldMkLst>
        <pc:spChg chg="mod">
          <ac:chgData name="Alexandra Yin" userId="3b9b6155454b1ae9" providerId="LiveId" clId="{B966EE8C-4550-4D2E-862F-730D92C80A5C}" dt="2021-02-04T02:19:06.741" v="5639" actId="26606"/>
          <ac:spMkLst>
            <pc:docMk/>
            <pc:sldMk cId="1374296386" sldId="278"/>
            <ac:spMk id="2" creationId="{E6B1F86B-14CB-4727-84CA-D6E9B1FB2740}"/>
          </ac:spMkLst>
        </pc:spChg>
        <pc:spChg chg="mod">
          <ac:chgData name="Alexandra Yin" userId="3b9b6155454b1ae9" providerId="LiveId" clId="{B966EE8C-4550-4D2E-862F-730D92C80A5C}" dt="2021-02-04T02:19:06.741" v="5639" actId="26606"/>
          <ac:spMkLst>
            <pc:docMk/>
            <pc:sldMk cId="1374296386" sldId="278"/>
            <ac:spMk id="3" creationId="{CF18C5AA-13A7-450F-8E3D-2C66D653AA53}"/>
          </ac:spMkLst>
        </pc:spChg>
        <pc:spChg chg="add del">
          <ac:chgData name="Alexandra Yin" userId="3b9b6155454b1ae9" providerId="LiveId" clId="{B966EE8C-4550-4D2E-862F-730D92C80A5C}" dt="2021-02-04T02:19:06.741" v="5639" actId="26606"/>
          <ac:spMkLst>
            <pc:docMk/>
            <pc:sldMk cId="1374296386" sldId="278"/>
            <ac:spMk id="71" creationId="{C0DB9C61-90E0-484F-8602-02F49EDC1B70}"/>
          </ac:spMkLst>
        </pc:spChg>
        <pc:spChg chg="add del">
          <ac:chgData name="Alexandra Yin" userId="3b9b6155454b1ae9" providerId="LiveId" clId="{B966EE8C-4550-4D2E-862F-730D92C80A5C}" dt="2021-02-04T02:19:06.741" v="5639" actId="26606"/>
          <ac:spMkLst>
            <pc:docMk/>
            <pc:sldMk cId="1374296386" sldId="278"/>
            <ac:spMk id="73" creationId="{3F7ED563-E5DB-4937-BF78-7893C4DC92A0}"/>
          </ac:spMkLst>
        </pc:spChg>
        <pc:spChg chg="add del">
          <ac:chgData name="Alexandra Yin" userId="3b9b6155454b1ae9" providerId="LiveId" clId="{B966EE8C-4550-4D2E-862F-730D92C80A5C}" dt="2021-02-04T02:19:06.741" v="5639" actId="26606"/>
          <ac:spMkLst>
            <pc:docMk/>
            <pc:sldMk cId="1374296386" sldId="278"/>
            <ac:spMk id="75" creationId="{2306B647-FE95-4550-8350-3D2180C62211}"/>
          </ac:spMkLst>
        </pc:spChg>
        <pc:picChg chg="add mod">
          <ac:chgData name="Alexandra Yin" userId="3b9b6155454b1ae9" providerId="LiveId" clId="{B966EE8C-4550-4D2E-862F-730D92C80A5C}" dt="2021-02-04T02:19:25.655" v="5654" actId="1038"/>
          <ac:picMkLst>
            <pc:docMk/>
            <pc:sldMk cId="1374296386" sldId="278"/>
            <ac:picMk id="2050" creationId="{DCA4C92D-84DE-410F-9F2F-61791CC77030}"/>
          </ac:picMkLst>
        </pc:picChg>
      </pc:sldChg>
      <pc:sldChg chg="addSp modSp new mod ord modNotesTx">
        <pc:chgData name="Alexandra Yin" userId="3b9b6155454b1ae9" providerId="LiveId" clId="{B966EE8C-4550-4D2E-862F-730D92C80A5C}" dt="2021-02-04T02:23:54.404" v="5684" actId="1037"/>
        <pc:sldMkLst>
          <pc:docMk/>
          <pc:sldMk cId="2152280978" sldId="279"/>
        </pc:sldMkLst>
        <pc:spChg chg="mod">
          <ac:chgData name="Alexandra Yin" userId="3b9b6155454b1ae9" providerId="LiveId" clId="{B966EE8C-4550-4D2E-862F-730D92C80A5C}" dt="2021-02-02T21:03:30.993" v="3526" actId="20577"/>
          <ac:spMkLst>
            <pc:docMk/>
            <pc:sldMk cId="2152280978" sldId="279"/>
            <ac:spMk id="2" creationId="{7B0EF2C3-2942-4166-9035-EA3627ED7E40}"/>
          </ac:spMkLst>
        </pc:spChg>
        <pc:spChg chg="mod">
          <ac:chgData name="Alexandra Yin" userId="3b9b6155454b1ae9" providerId="LiveId" clId="{B966EE8C-4550-4D2E-862F-730D92C80A5C}" dt="2021-02-04T02:23:54.404" v="5684" actId="1037"/>
          <ac:spMkLst>
            <pc:docMk/>
            <pc:sldMk cId="2152280978" sldId="279"/>
            <ac:spMk id="3" creationId="{6D1455B3-5860-43EB-AA0F-F0743215FACC}"/>
          </ac:spMkLst>
        </pc:spChg>
        <pc:picChg chg="add mod">
          <ac:chgData name="Alexandra Yin" userId="3b9b6155454b1ae9" providerId="LiveId" clId="{B966EE8C-4550-4D2E-862F-730D92C80A5C}" dt="2021-02-04T02:23:13.278" v="5671" actId="732"/>
          <ac:picMkLst>
            <pc:docMk/>
            <pc:sldMk cId="2152280978" sldId="279"/>
            <ac:picMk id="3074" creationId="{DBFA69E0-7C56-44C7-8D80-07B690F227BD}"/>
          </ac:picMkLst>
        </pc:picChg>
      </pc:sldChg>
      <pc:sldChg chg="addSp delSp modSp new mod modNotesTx">
        <pc:chgData name="Alexandra Yin" userId="3b9b6155454b1ae9" providerId="LiveId" clId="{B966EE8C-4550-4D2E-862F-730D92C80A5C}" dt="2021-02-03T20:56:37.440" v="4253" actId="20577"/>
        <pc:sldMkLst>
          <pc:docMk/>
          <pc:sldMk cId="1627290293" sldId="280"/>
        </pc:sldMkLst>
        <pc:spChg chg="mod">
          <ac:chgData name="Alexandra Yin" userId="3b9b6155454b1ae9" providerId="LiveId" clId="{B966EE8C-4550-4D2E-862F-730D92C80A5C}" dt="2021-02-03T19:53:35.480" v="3977" actId="20577"/>
          <ac:spMkLst>
            <pc:docMk/>
            <pc:sldMk cId="1627290293" sldId="280"/>
            <ac:spMk id="2" creationId="{1C9A4F3A-BBA3-4D7E-9210-374E4E85C5E1}"/>
          </ac:spMkLst>
        </pc:spChg>
        <pc:spChg chg="del mod">
          <ac:chgData name="Alexandra Yin" userId="3b9b6155454b1ae9" providerId="LiveId" clId="{B966EE8C-4550-4D2E-862F-730D92C80A5C}" dt="2021-02-03T20:00:12.950" v="4099" actId="478"/>
          <ac:spMkLst>
            <pc:docMk/>
            <pc:sldMk cId="1627290293" sldId="280"/>
            <ac:spMk id="3" creationId="{A1519B79-C190-47D9-8FD5-D92FE87D6B05}"/>
          </ac:spMkLst>
        </pc:spChg>
        <pc:graphicFrameChg chg="add mod modGraphic">
          <ac:chgData name="Alexandra Yin" userId="3b9b6155454b1ae9" providerId="LiveId" clId="{B966EE8C-4550-4D2E-862F-730D92C80A5C}" dt="2021-02-03T20:56:37.440" v="4253" actId="20577"/>
          <ac:graphicFrameMkLst>
            <pc:docMk/>
            <pc:sldMk cId="1627290293" sldId="280"/>
            <ac:graphicFrameMk id="4" creationId="{2A828921-9F0D-4971-BD03-81F4F4F55281}"/>
          </ac:graphicFrameMkLst>
        </pc:graphicFrame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19-09-13T21:34:38.545" idx="2">
    <p:pos x="4140" y="3006"/>
    <p:text>Collaborating physician  (attending/resident)</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9-13T21:35:28.314" idx="3">
    <p:pos x="7137" y="1179"/>
    <p:text>Pertinent clinical history. Pertinent vitals and physical findings and laboratory values.pertinent prior imaging. </p:text>
    <p:extLst>
      <p:ext uri="{C676402C-5697-4E1C-873F-D02D1690AC5C}">
        <p15:threadingInfo xmlns:p15="http://schemas.microsoft.com/office/powerpoint/2012/main" timeZoneBias="420"/>
      </p:ext>
    </p:extLst>
  </p:cm>
  <p:cm authorId="1" dt="2019-09-13T21:37:35.699" idx="5">
    <p:pos x="10" y="10"/>
    <p:text>Include a follow-up slide off differential diagnosis</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09-13T21:37:57.821" idx="6">
    <p:pos x="10" y="10"/>
    <p:text>Differential diagnosis based on imaging findings</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9-09-13T21:38:13.739" idx="7">
    <p:pos x="10" y="10"/>
    <p:text>Introducer  final diagnosis before discussion</p:text>
    <p:extLst>
      <p:ext uri="{C676402C-5697-4E1C-873F-D02D1690AC5C}">
        <p15:threadingInfo xmlns:p15="http://schemas.microsoft.com/office/powerpoint/2012/main" timeZoneBias="4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9-09-13T21:38:56.616" idx="8">
    <p:pos x="10" y="10"/>
    <p:text>Final diagnosis with highlights mentioned</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BF9BAD-FDC9-4679-8764-557D61E19D2F}" type="datetimeFigureOut">
              <a:rPr lang="en-US" smtClean="0"/>
              <a:t>1/31/2021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529B50-6970-47A6-9452-4BB715573DDE}" type="slidenum">
              <a:rPr lang="en-US" smtClean="0"/>
              <a:t>‹#›</a:t>
            </a:fld>
            <a:endParaRPr lang="en-US"/>
          </a:p>
        </p:txBody>
      </p:sp>
    </p:spTree>
    <p:extLst>
      <p:ext uri="{BB962C8B-B14F-4D97-AF65-F5344CB8AC3E}">
        <p14:creationId xmlns:p14="http://schemas.microsoft.com/office/powerpoint/2010/main" val="2975156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-increased acute phase reactants</a:t>
            </a:r>
            <a:r>
              <a:rPr lang="en-US" dirty="0">
                <a:sym typeface="Wingdings" panose="05000000000000000000" pitchFamily="2" charset="2"/>
              </a:rPr>
              <a:t> decreased </a:t>
            </a:r>
            <a:r>
              <a:rPr lang="en-US" dirty="0" err="1">
                <a:sym typeface="Wingdings" panose="05000000000000000000" pitchFamily="2" charset="2"/>
              </a:rPr>
              <a:t>bili</a:t>
            </a:r>
            <a:r>
              <a:rPr lang="en-US" dirty="0">
                <a:sym typeface="Wingdings" panose="05000000000000000000" pitchFamily="2" charset="2"/>
              </a:rPr>
              <a:t> destruction, increased toxin in portal venous system leading to hepatic damage</a:t>
            </a:r>
          </a:p>
          <a:p>
            <a:br>
              <a:rPr lang="en-US" dirty="0"/>
            </a:br>
            <a:r>
              <a:rPr lang="en-US" dirty="0"/>
              <a:t>Diagnostic value of hyperbilirubinemia as a predictive factor for appendiceal perforation in acute </a:t>
            </a:r>
            <a:r>
              <a:rPr lang="en-US" dirty="0" err="1"/>
              <a:t>appendicitis.AU</a:t>
            </a:r>
            <a:r>
              <a:rPr lang="en-US" dirty="0" err="1">
                <a:effectLst/>
              </a:rPr>
              <a:t>Sand</a:t>
            </a:r>
            <a:r>
              <a:rPr lang="en-US" dirty="0">
                <a:effectLst/>
              </a:rPr>
              <a:t> M, Bechara FG, Holland-</a:t>
            </a:r>
            <a:r>
              <a:rPr lang="en-US" dirty="0" err="1">
                <a:effectLst/>
              </a:rPr>
              <a:t>Letz</a:t>
            </a:r>
            <a:r>
              <a:rPr lang="en-US" dirty="0">
                <a:effectLst/>
              </a:rPr>
              <a:t> T, Sand D, </a:t>
            </a:r>
            <a:r>
              <a:rPr lang="en-US" dirty="0" err="1">
                <a:effectLst/>
              </a:rPr>
              <a:t>Mehnert</a:t>
            </a:r>
            <a:r>
              <a:rPr lang="en-US" dirty="0">
                <a:effectLst/>
              </a:rPr>
              <a:t> G, Mann B</a:t>
            </a:r>
            <a:r>
              <a:rPr lang="en-US" dirty="0"/>
              <a:t> </a:t>
            </a:r>
            <a:r>
              <a:rPr lang="en-US" dirty="0" err="1"/>
              <a:t>SO</a:t>
            </a:r>
            <a:r>
              <a:rPr lang="en-US" dirty="0" err="1">
                <a:effectLst/>
              </a:rPr>
              <a:t>Am</a:t>
            </a:r>
            <a:r>
              <a:rPr lang="en-US" dirty="0">
                <a:effectLst/>
              </a:rPr>
              <a:t> J Surg. 2009;198(2):193. </a:t>
            </a:r>
            <a:r>
              <a:rPr lang="en-US" dirty="0" err="1">
                <a:effectLst/>
              </a:rPr>
              <a:t>Epub</a:t>
            </a:r>
            <a:r>
              <a:rPr lang="en-US" dirty="0">
                <a:effectLst/>
              </a:rPr>
              <a:t> 2009 Mar 23.</a:t>
            </a:r>
            <a:r>
              <a:rPr lang="en-US" dirty="0"/>
              <a:t> </a:t>
            </a:r>
          </a:p>
        </p:txBody>
      </p:sp>
      <p:sp>
        <p:nvSpPr>
          <p:cNvPr id="4" name="Slide Number Placeholder 3"/>
          <p:cNvSpPr>
            <a:spLocks noGrp="1"/>
          </p:cNvSpPr>
          <p:nvPr>
            <p:ph type="sldNum" sz="quarter" idx="5"/>
          </p:nvPr>
        </p:nvSpPr>
        <p:spPr/>
        <p:txBody>
          <a:bodyPr/>
          <a:lstStyle/>
          <a:p>
            <a:fld id="{11529B50-6970-47A6-9452-4BB715573DDE}" type="slidenum">
              <a:rPr lang="en-US" smtClean="0"/>
              <a:t>2</a:t>
            </a:fld>
            <a:endParaRPr lang="en-US"/>
          </a:p>
        </p:txBody>
      </p:sp>
    </p:spTree>
    <p:extLst>
      <p:ext uri="{BB962C8B-B14F-4D97-AF65-F5344CB8AC3E}">
        <p14:creationId xmlns:p14="http://schemas.microsoft.com/office/powerpoint/2010/main" val="1078276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whether case was in accordance to the ACR appropriateness guidelines</a:t>
            </a:r>
          </a:p>
          <a:p>
            <a:pPr lvl="1"/>
            <a:r>
              <a:rPr lang="en-US" dirty="0"/>
              <a:t>Can include a screenshot of the table with the modality completed highlighted</a:t>
            </a:r>
          </a:p>
          <a:p>
            <a:pPr lvl="1"/>
            <a:endParaRPr lang="en-US" dirty="0"/>
          </a:p>
          <a:p>
            <a:r>
              <a:rPr lang="en-US" dirty="0"/>
              <a:t>Discuss the cost of the imaging throughout the entirety of the case</a:t>
            </a:r>
          </a:p>
          <a:p>
            <a:r>
              <a:rPr lang="en-US" dirty="0"/>
              <a:t>Must include </a:t>
            </a:r>
            <a:r>
              <a:rPr lang="en-US" dirty="0" err="1"/>
              <a:t>url</a:t>
            </a:r>
            <a:r>
              <a:rPr lang="en-US" dirty="0"/>
              <a:t> or reference to the cost calculations</a:t>
            </a:r>
          </a:p>
          <a:p>
            <a:endParaRPr lang="en-US" dirty="0"/>
          </a:p>
        </p:txBody>
      </p:sp>
      <p:sp>
        <p:nvSpPr>
          <p:cNvPr id="4" name="Slide Number Placeholder 3"/>
          <p:cNvSpPr>
            <a:spLocks noGrp="1"/>
          </p:cNvSpPr>
          <p:nvPr>
            <p:ph type="sldNum" sz="quarter" idx="5"/>
          </p:nvPr>
        </p:nvSpPr>
        <p:spPr/>
        <p:txBody>
          <a:bodyPr/>
          <a:lstStyle/>
          <a:p>
            <a:fld id="{11529B50-6970-47A6-9452-4BB715573DDE}" type="slidenum">
              <a:rPr lang="en-US" smtClean="0"/>
              <a:t>17</a:t>
            </a:fld>
            <a:endParaRPr lang="en-US"/>
          </a:p>
        </p:txBody>
      </p:sp>
    </p:spTree>
    <p:extLst>
      <p:ext uri="{BB962C8B-B14F-4D97-AF65-F5344CB8AC3E}">
        <p14:creationId xmlns:p14="http://schemas.microsoft.com/office/powerpoint/2010/main" val="2074111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http://info.kaiserpermanente.org/info_assets/colorado-deductible-plans/pdfs/2018_fee%20sheet_radiology.pdf</a:t>
            </a:r>
          </a:p>
        </p:txBody>
      </p:sp>
      <p:sp>
        <p:nvSpPr>
          <p:cNvPr id="4" name="Slide Number Placeholder 3"/>
          <p:cNvSpPr>
            <a:spLocks noGrp="1"/>
          </p:cNvSpPr>
          <p:nvPr>
            <p:ph type="sldNum" sz="quarter" idx="5"/>
          </p:nvPr>
        </p:nvSpPr>
        <p:spPr/>
        <p:txBody>
          <a:bodyPr/>
          <a:lstStyle/>
          <a:p>
            <a:fld id="{11529B50-6970-47A6-9452-4BB715573DDE}" type="slidenum">
              <a:rPr lang="en-US" smtClean="0"/>
              <a:t>18</a:t>
            </a:fld>
            <a:endParaRPr lang="en-US"/>
          </a:p>
        </p:txBody>
      </p:sp>
    </p:spTree>
    <p:extLst>
      <p:ext uri="{BB962C8B-B14F-4D97-AF65-F5344CB8AC3E}">
        <p14:creationId xmlns:p14="http://schemas.microsoft.com/office/powerpoint/2010/main" val="1893818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Axial slice</a:t>
            </a:r>
          </a:p>
        </p:txBody>
      </p:sp>
      <p:sp>
        <p:nvSpPr>
          <p:cNvPr id="4" name="Slide Number Placeholder 3"/>
          <p:cNvSpPr>
            <a:spLocks noGrp="1"/>
          </p:cNvSpPr>
          <p:nvPr>
            <p:ph type="sldNum" sz="quarter" idx="5"/>
          </p:nvPr>
        </p:nvSpPr>
        <p:spPr/>
        <p:txBody>
          <a:bodyPr/>
          <a:lstStyle/>
          <a:p>
            <a:fld id="{11529B50-6970-47A6-9452-4BB715573DDE}" type="slidenum">
              <a:rPr lang="en-US" smtClean="0"/>
              <a:t>5</a:t>
            </a:fld>
            <a:endParaRPr lang="en-US"/>
          </a:p>
        </p:txBody>
      </p:sp>
    </p:spTree>
    <p:extLst>
      <p:ext uri="{BB962C8B-B14F-4D97-AF65-F5344CB8AC3E}">
        <p14:creationId xmlns:p14="http://schemas.microsoft.com/office/powerpoint/2010/main" val="3461949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Coronal slice, RUQ/RLQ pain</a:t>
            </a:r>
          </a:p>
          <a:p>
            <a:endParaRPr lang="en-US" dirty="0"/>
          </a:p>
          <a:p>
            <a:r>
              <a:rPr lang="en-US" dirty="0"/>
              <a:t>-Central necrotic core of abscess (relatively low attenuation)</a:t>
            </a:r>
          </a:p>
          <a:p>
            <a:r>
              <a:rPr lang="en-US" dirty="0"/>
              <a:t>-Well defined fibrous capsule—peripheral neutrophils with fibrous capsule with dilated blood vessels and proliferation of fibroblasts </a:t>
            </a:r>
          </a:p>
          <a:p>
            <a:r>
              <a:rPr lang="en-US" dirty="0"/>
              <a:t>-mass effect on ileocecal valve</a:t>
            </a:r>
          </a:p>
        </p:txBody>
      </p:sp>
      <p:sp>
        <p:nvSpPr>
          <p:cNvPr id="4" name="Slide Number Placeholder 3"/>
          <p:cNvSpPr>
            <a:spLocks noGrp="1"/>
          </p:cNvSpPr>
          <p:nvPr>
            <p:ph type="sldNum" sz="quarter" idx="5"/>
          </p:nvPr>
        </p:nvSpPr>
        <p:spPr/>
        <p:txBody>
          <a:bodyPr/>
          <a:lstStyle/>
          <a:p>
            <a:fld id="{11529B50-6970-47A6-9452-4BB715573DDE}" type="slidenum">
              <a:rPr lang="en-US" smtClean="0"/>
              <a:t>6</a:t>
            </a:fld>
            <a:endParaRPr lang="en-US"/>
          </a:p>
        </p:txBody>
      </p:sp>
    </p:spTree>
    <p:extLst>
      <p:ext uri="{BB962C8B-B14F-4D97-AF65-F5344CB8AC3E}">
        <p14:creationId xmlns:p14="http://schemas.microsoft.com/office/powerpoint/2010/main" val="3402862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signs of appendicitis on imaging: appendiceal diameter &gt;6mm, wall thickening &gt;2mm</a:t>
            </a:r>
          </a:p>
        </p:txBody>
      </p:sp>
      <p:sp>
        <p:nvSpPr>
          <p:cNvPr id="4" name="Slide Number Placeholder 3"/>
          <p:cNvSpPr>
            <a:spLocks noGrp="1"/>
          </p:cNvSpPr>
          <p:nvPr>
            <p:ph type="sldNum" sz="quarter" idx="5"/>
          </p:nvPr>
        </p:nvSpPr>
        <p:spPr/>
        <p:txBody>
          <a:bodyPr/>
          <a:lstStyle/>
          <a:p>
            <a:fld id="{11529B50-6970-47A6-9452-4BB715573DDE}" type="slidenum">
              <a:rPr lang="en-US" smtClean="0"/>
              <a:t>9</a:t>
            </a:fld>
            <a:endParaRPr lang="en-US"/>
          </a:p>
        </p:txBody>
      </p:sp>
    </p:spTree>
    <p:extLst>
      <p:ext uri="{BB962C8B-B14F-4D97-AF65-F5344CB8AC3E}">
        <p14:creationId xmlns:p14="http://schemas.microsoft.com/office/powerpoint/2010/main" val="192839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Diagnostic accuracy and perforation rate in appendicitis: association with age and sex of the patient and with appendicectomy rate. AU </a:t>
            </a:r>
            <a:r>
              <a:rPr lang="en-US" dirty="0">
                <a:effectLst/>
              </a:rPr>
              <a:t>Andersson RE, </a:t>
            </a:r>
            <a:r>
              <a:rPr lang="en-US" dirty="0" err="1">
                <a:effectLst/>
              </a:rPr>
              <a:t>Hugander</a:t>
            </a:r>
            <a:r>
              <a:rPr lang="en-US" dirty="0">
                <a:effectLst/>
              </a:rPr>
              <a:t> A, Thulin AJ</a:t>
            </a:r>
            <a:r>
              <a:rPr lang="en-US" dirty="0"/>
              <a:t> </a:t>
            </a:r>
            <a:r>
              <a:rPr lang="en-US" dirty="0" err="1"/>
              <a:t>SO</a:t>
            </a:r>
            <a:r>
              <a:rPr lang="en-US" dirty="0" err="1">
                <a:effectLst/>
              </a:rPr>
              <a:t>Eur</a:t>
            </a:r>
            <a:r>
              <a:rPr lang="en-US" dirty="0">
                <a:effectLst/>
              </a:rPr>
              <a:t> J Surg. 1992;158(1):37.</a:t>
            </a:r>
            <a:r>
              <a:rPr lang="en-US" dirty="0"/>
              <a:t> </a:t>
            </a:r>
          </a:p>
          <a:p>
            <a:endParaRPr lang="en-US" dirty="0"/>
          </a:p>
          <a:p>
            <a:r>
              <a:rPr lang="en-US" dirty="0"/>
              <a:t>The natural history of appendicitis in adults. A prospective </a:t>
            </a:r>
            <a:r>
              <a:rPr lang="en-US" dirty="0" err="1"/>
              <a:t>study.AU</a:t>
            </a:r>
            <a:r>
              <a:rPr lang="en-US" dirty="0" err="1">
                <a:effectLst/>
              </a:rPr>
              <a:t>Temple</a:t>
            </a:r>
            <a:r>
              <a:rPr lang="en-US" dirty="0">
                <a:effectLst/>
              </a:rPr>
              <a:t> CL, </a:t>
            </a:r>
            <a:r>
              <a:rPr lang="en-US" dirty="0" err="1">
                <a:effectLst/>
              </a:rPr>
              <a:t>Huchcroft</a:t>
            </a:r>
            <a:r>
              <a:rPr lang="en-US" dirty="0">
                <a:effectLst/>
              </a:rPr>
              <a:t> SA, Temple WJ</a:t>
            </a:r>
            <a:r>
              <a:rPr lang="en-US" dirty="0"/>
              <a:t> </a:t>
            </a:r>
            <a:r>
              <a:rPr lang="en-US" dirty="0" err="1"/>
              <a:t>SO</a:t>
            </a:r>
            <a:r>
              <a:rPr lang="en-US" dirty="0" err="1">
                <a:effectLst/>
              </a:rPr>
              <a:t>Ann</a:t>
            </a:r>
            <a:r>
              <a:rPr lang="en-US" dirty="0">
                <a:effectLst/>
              </a:rPr>
              <a:t> Surg. 1995;221(3):278.</a:t>
            </a:r>
            <a:r>
              <a:rPr lang="en-US" dirty="0"/>
              <a:t> </a:t>
            </a:r>
          </a:p>
          <a:p>
            <a:endParaRPr lang="en-US" dirty="0"/>
          </a:p>
          <a:p>
            <a:r>
              <a:rPr lang="en-US" dirty="0"/>
              <a:t>Summary of the pathophysiology of the most likely diagnosis</a:t>
            </a:r>
          </a:p>
          <a:p>
            <a:r>
              <a:rPr lang="en-US" dirty="0"/>
              <a:t>How the diagnosis matches and fits this particular case</a:t>
            </a:r>
          </a:p>
          <a:p>
            <a:r>
              <a:rPr lang="en-US" dirty="0"/>
              <a:t>Further work up or management done/needed</a:t>
            </a:r>
          </a:p>
          <a:p>
            <a:endParaRPr lang="en-US" dirty="0"/>
          </a:p>
        </p:txBody>
      </p:sp>
      <p:sp>
        <p:nvSpPr>
          <p:cNvPr id="4" name="Slide Number Placeholder 3"/>
          <p:cNvSpPr>
            <a:spLocks noGrp="1"/>
          </p:cNvSpPr>
          <p:nvPr>
            <p:ph type="sldNum" sz="quarter" idx="5"/>
          </p:nvPr>
        </p:nvSpPr>
        <p:spPr/>
        <p:txBody>
          <a:bodyPr/>
          <a:lstStyle/>
          <a:p>
            <a:fld id="{11529B50-6970-47A6-9452-4BB715573DDE}" type="slidenum">
              <a:rPr lang="en-US" smtClean="0"/>
              <a:t>11</a:t>
            </a:fld>
            <a:endParaRPr lang="en-US"/>
          </a:p>
        </p:txBody>
      </p:sp>
    </p:spTree>
    <p:extLst>
      <p:ext uri="{BB962C8B-B14F-4D97-AF65-F5344CB8AC3E}">
        <p14:creationId xmlns:p14="http://schemas.microsoft.com/office/powerpoint/2010/main" val="202211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https://f1.media.brightcove.com/8/3850378299001/3850378299001_5537624294001_5537610520001-vs.jpg?pubId=3850378299001&amp;videoId=5537610520001</a:t>
            </a:r>
          </a:p>
          <a:p>
            <a:endParaRPr lang="en-US" dirty="0"/>
          </a:p>
        </p:txBody>
      </p:sp>
      <p:sp>
        <p:nvSpPr>
          <p:cNvPr id="4" name="Slide Number Placeholder 3"/>
          <p:cNvSpPr>
            <a:spLocks noGrp="1"/>
          </p:cNvSpPr>
          <p:nvPr>
            <p:ph type="sldNum" sz="quarter" idx="5"/>
          </p:nvPr>
        </p:nvSpPr>
        <p:spPr/>
        <p:txBody>
          <a:bodyPr/>
          <a:lstStyle/>
          <a:p>
            <a:fld id="{11529B50-6970-47A6-9452-4BB715573DDE}" type="slidenum">
              <a:rPr lang="en-US" smtClean="0"/>
              <a:t>12</a:t>
            </a:fld>
            <a:endParaRPr lang="en-US"/>
          </a:p>
        </p:txBody>
      </p:sp>
    </p:spTree>
    <p:extLst>
      <p:ext uri="{BB962C8B-B14F-4D97-AF65-F5344CB8AC3E}">
        <p14:creationId xmlns:p14="http://schemas.microsoft.com/office/powerpoint/2010/main" val="2631239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https://www.doereport.com/imagescooked/15061W.jpg</a:t>
            </a:r>
          </a:p>
          <a:p>
            <a:endParaRPr lang="en-US" dirty="0"/>
          </a:p>
        </p:txBody>
      </p:sp>
      <p:sp>
        <p:nvSpPr>
          <p:cNvPr id="4" name="Slide Number Placeholder 3"/>
          <p:cNvSpPr>
            <a:spLocks noGrp="1"/>
          </p:cNvSpPr>
          <p:nvPr>
            <p:ph type="sldNum" sz="quarter" idx="5"/>
          </p:nvPr>
        </p:nvSpPr>
        <p:spPr/>
        <p:txBody>
          <a:bodyPr/>
          <a:lstStyle/>
          <a:p>
            <a:fld id="{11529B50-6970-47A6-9452-4BB715573DDE}" type="slidenum">
              <a:rPr lang="en-US" smtClean="0"/>
              <a:t>13</a:t>
            </a:fld>
            <a:endParaRPr lang="en-US"/>
          </a:p>
        </p:txBody>
      </p:sp>
    </p:spTree>
    <p:extLst>
      <p:ext uri="{BB962C8B-B14F-4D97-AF65-F5344CB8AC3E}">
        <p14:creationId xmlns:p14="http://schemas.microsoft.com/office/powerpoint/2010/main" val="320218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https://www.uptodate.com/contents/management-of-acute-appendicitis-in-adults?search=appendiceal%20abscess&amp;source=search_result&amp;selectedTitle=1~19&amp;usage_type=default&amp;display_rank=1#H18</a:t>
            </a:r>
          </a:p>
        </p:txBody>
      </p:sp>
      <p:sp>
        <p:nvSpPr>
          <p:cNvPr id="4" name="Slide Number Placeholder 3"/>
          <p:cNvSpPr>
            <a:spLocks noGrp="1"/>
          </p:cNvSpPr>
          <p:nvPr>
            <p:ph type="sldNum" sz="quarter" idx="5"/>
          </p:nvPr>
        </p:nvSpPr>
        <p:spPr/>
        <p:txBody>
          <a:bodyPr/>
          <a:lstStyle/>
          <a:p>
            <a:fld id="{11529B50-6970-47A6-9452-4BB715573DDE}" type="slidenum">
              <a:rPr lang="en-US" smtClean="0"/>
              <a:t>14</a:t>
            </a:fld>
            <a:endParaRPr lang="en-US"/>
          </a:p>
        </p:txBody>
      </p:sp>
    </p:spTree>
    <p:extLst>
      <p:ext uri="{BB962C8B-B14F-4D97-AF65-F5344CB8AC3E}">
        <p14:creationId xmlns:p14="http://schemas.microsoft.com/office/powerpoint/2010/main" val="4290168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FU imaging </a:t>
            </a:r>
          </a:p>
        </p:txBody>
      </p:sp>
      <p:sp>
        <p:nvSpPr>
          <p:cNvPr id="4" name="Slide Number Placeholder 3"/>
          <p:cNvSpPr>
            <a:spLocks noGrp="1"/>
          </p:cNvSpPr>
          <p:nvPr>
            <p:ph type="sldNum" sz="quarter" idx="5"/>
          </p:nvPr>
        </p:nvSpPr>
        <p:spPr/>
        <p:txBody>
          <a:bodyPr/>
          <a:lstStyle/>
          <a:p>
            <a:fld id="{11529B50-6970-47A6-9452-4BB715573DDE}" type="slidenum">
              <a:rPr lang="en-US" smtClean="0"/>
              <a:t>15</a:t>
            </a:fld>
            <a:endParaRPr lang="en-US"/>
          </a:p>
        </p:txBody>
      </p:sp>
    </p:spTree>
    <p:extLst>
      <p:ext uri="{BB962C8B-B14F-4D97-AF65-F5344CB8AC3E}">
        <p14:creationId xmlns:p14="http://schemas.microsoft.com/office/powerpoint/2010/main" val="33161015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5F93D-444E-4145-BBBB-C778E25C74C9}"/>
              </a:ext>
            </a:extLst>
          </p:cNvPr>
          <p:cNvSpPr>
            <a:spLocks noGrp="1"/>
          </p:cNvSpPr>
          <p:nvPr>
            <p:ph type="ctrTitle"/>
          </p:nvPr>
        </p:nvSpPr>
        <p:spPr>
          <a:xfrm>
            <a:off x="1524000" y="1122363"/>
            <a:ext cx="9144000" cy="2387600"/>
          </a:xfrm>
        </p:spPr>
        <p:txBody>
          <a:bodyPr anchor="b"/>
          <a:lstStyle>
            <a:lvl1pPr algn="ctr">
              <a:defRPr sz="6000">
                <a:solidFill>
                  <a:schemeClr val="bg2"/>
                </a:solidFill>
              </a:defRPr>
            </a:lvl1pPr>
          </a:lstStyle>
          <a:p>
            <a:r>
              <a:rPr lang="en-US" dirty="0"/>
              <a:t>Click to edit Master title style</a:t>
            </a:r>
          </a:p>
        </p:txBody>
      </p:sp>
      <p:sp>
        <p:nvSpPr>
          <p:cNvPr id="3" name="Subtitle 2">
            <a:extLst>
              <a:ext uri="{FF2B5EF4-FFF2-40B4-BE49-F238E27FC236}">
                <a16:creationId xmlns:a16="http://schemas.microsoft.com/office/drawing/2014/main" id="{9B24BD24-6B2D-4F0C-9951-AA45451F6846}"/>
              </a:ext>
            </a:extLst>
          </p:cNvPr>
          <p:cNvSpPr>
            <a:spLocks noGrp="1"/>
          </p:cNvSpPr>
          <p:nvPr>
            <p:ph type="subTitle" idx="1"/>
          </p:nvPr>
        </p:nvSpPr>
        <p:spPr>
          <a:xfrm>
            <a:off x="1524000" y="3602038"/>
            <a:ext cx="9144000" cy="1655762"/>
          </a:xfrm>
        </p:spPr>
        <p:txBody>
          <a:bodyP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2B613A9D-4B8C-48BE-B4E1-510F9B4E4B6A}"/>
              </a:ext>
            </a:extLst>
          </p:cNvPr>
          <p:cNvSpPr>
            <a:spLocks noGrp="1"/>
          </p:cNvSpPr>
          <p:nvPr>
            <p:ph type="ftr" sz="quarter" idx="11"/>
          </p:nvPr>
        </p:nvSpPr>
        <p:spPr/>
        <p:txBody>
          <a:bodyPr/>
          <a:lstStyle/>
          <a:p>
            <a:endParaRPr lang="en-US" dirty="0"/>
          </a:p>
        </p:txBody>
      </p:sp>
      <p:grpSp>
        <p:nvGrpSpPr>
          <p:cNvPr id="7" name="Group 6">
            <a:extLst>
              <a:ext uri="{FF2B5EF4-FFF2-40B4-BE49-F238E27FC236}">
                <a16:creationId xmlns:a16="http://schemas.microsoft.com/office/drawing/2014/main" id="{E38CF62D-F14E-4580-8184-BC76D68A3BD6}"/>
              </a:ext>
            </a:extLst>
          </p:cNvPr>
          <p:cNvGrpSpPr/>
          <p:nvPr userDrawn="1"/>
        </p:nvGrpSpPr>
        <p:grpSpPr>
          <a:xfrm>
            <a:off x="1419290" y="5344886"/>
            <a:ext cx="9557657" cy="1513114"/>
            <a:chOff x="-101600" y="5349875"/>
            <a:chExt cx="9557657" cy="1513114"/>
          </a:xfrm>
        </p:grpSpPr>
        <p:sp>
          <p:nvSpPr>
            <p:cNvPr id="8" name="Rectangle 7">
              <a:extLst>
                <a:ext uri="{FF2B5EF4-FFF2-40B4-BE49-F238E27FC236}">
                  <a16:creationId xmlns:a16="http://schemas.microsoft.com/office/drawing/2014/main" id="{98222221-99B3-487B-9E84-7709D5058CD5}"/>
                </a:ext>
              </a:extLst>
            </p:cNvPr>
            <p:cNvSpPr/>
            <p:nvPr userDrawn="1"/>
          </p:nvSpPr>
          <p:spPr>
            <a:xfrm>
              <a:off x="-101600" y="5349875"/>
              <a:ext cx="9557657" cy="151311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6F40B73D-FCF3-460C-BA3F-19C814E5B2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97415" y="5608080"/>
              <a:ext cx="5149169" cy="859169"/>
            </a:xfrm>
            <a:prstGeom prst="rect">
              <a:avLst/>
            </a:prstGeom>
          </p:spPr>
        </p:pic>
      </p:grpSp>
    </p:spTree>
    <p:extLst>
      <p:ext uri="{BB962C8B-B14F-4D97-AF65-F5344CB8AC3E}">
        <p14:creationId xmlns:p14="http://schemas.microsoft.com/office/powerpoint/2010/main" val="2825675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ECF77-DF06-493D-A550-E6B5FDC53A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CBB4A2-208D-4A95-9445-906CBBD7A6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157EFB-143F-46F8-89FF-466389C20D16}"/>
              </a:ext>
            </a:extLst>
          </p:cNvPr>
          <p:cNvSpPr>
            <a:spLocks noGrp="1"/>
          </p:cNvSpPr>
          <p:nvPr>
            <p:ph type="dt" sz="half" idx="10"/>
          </p:nvPr>
        </p:nvSpPr>
        <p:spPr/>
        <p:txBody>
          <a:bodyPr/>
          <a:lstStyle/>
          <a:p>
            <a:fld id="{FFC56365-18A5-4883-8E30-8DC8FAEB18E3}" type="datetimeFigureOut">
              <a:rPr lang="en-US" smtClean="0"/>
              <a:t>1/31/2021</a:t>
            </a:fld>
            <a:endParaRPr lang="en-US"/>
          </a:p>
        </p:txBody>
      </p:sp>
      <p:sp>
        <p:nvSpPr>
          <p:cNvPr id="5" name="Footer Placeholder 4">
            <a:extLst>
              <a:ext uri="{FF2B5EF4-FFF2-40B4-BE49-F238E27FC236}">
                <a16:creationId xmlns:a16="http://schemas.microsoft.com/office/drawing/2014/main" id="{9F7A9644-500A-4D4E-A7FB-722AC224A1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E5EE65-0676-4436-A45E-EB4867A0484F}"/>
              </a:ext>
            </a:extLst>
          </p:cNvPr>
          <p:cNvSpPr>
            <a:spLocks noGrp="1"/>
          </p:cNvSpPr>
          <p:nvPr>
            <p:ph type="sldNum" sz="quarter" idx="12"/>
          </p:nvPr>
        </p:nvSpPr>
        <p:spPr/>
        <p:txBody>
          <a:bodyPr/>
          <a:lstStyle/>
          <a:p>
            <a:fld id="{254CFF61-6865-4066-B2A4-5215AA34CCB4}" type="slidenum">
              <a:rPr lang="en-US" smtClean="0"/>
              <a:t>‹#›</a:t>
            </a:fld>
            <a:endParaRPr lang="en-US"/>
          </a:p>
        </p:txBody>
      </p:sp>
    </p:spTree>
    <p:extLst>
      <p:ext uri="{BB962C8B-B14F-4D97-AF65-F5344CB8AC3E}">
        <p14:creationId xmlns:p14="http://schemas.microsoft.com/office/powerpoint/2010/main" val="1129398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0F6F57-C2DA-4B49-AE74-40A4E544DA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363672-9AE6-4139-B826-132B27A00D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955986-5B03-43D0-B9AE-415952FB4385}"/>
              </a:ext>
            </a:extLst>
          </p:cNvPr>
          <p:cNvSpPr>
            <a:spLocks noGrp="1"/>
          </p:cNvSpPr>
          <p:nvPr>
            <p:ph type="dt" sz="half" idx="10"/>
          </p:nvPr>
        </p:nvSpPr>
        <p:spPr/>
        <p:txBody>
          <a:bodyPr/>
          <a:lstStyle/>
          <a:p>
            <a:fld id="{FFC56365-18A5-4883-8E30-8DC8FAEB18E3}" type="datetimeFigureOut">
              <a:rPr lang="en-US" smtClean="0"/>
              <a:t>1/31/2021</a:t>
            </a:fld>
            <a:endParaRPr lang="en-US"/>
          </a:p>
        </p:txBody>
      </p:sp>
      <p:sp>
        <p:nvSpPr>
          <p:cNvPr id="5" name="Footer Placeholder 4">
            <a:extLst>
              <a:ext uri="{FF2B5EF4-FFF2-40B4-BE49-F238E27FC236}">
                <a16:creationId xmlns:a16="http://schemas.microsoft.com/office/drawing/2014/main" id="{1EA3C262-2476-487A-90A4-BE2F30EBA5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018207-C586-47C8-A5C6-D58927885A4C}"/>
              </a:ext>
            </a:extLst>
          </p:cNvPr>
          <p:cNvSpPr>
            <a:spLocks noGrp="1"/>
          </p:cNvSpPr>
          <p:nvPr>
            <p:ph type="sldNum" sz="quarter" idx="12"/>
          </p:nvPr>
        </p:nvSpPr>
        <p:spPr/>
        <p:txBody>
          <a:bodyPr/>
          <a:lstStyle/>
          <a:p>
            <a:fld id="{254CFF61-6865-4066-B2A4-5215AA34CCB4}" type="slidenum">
              <a:rPr lang="en-US" smtClean="0"/>
              <a:t>‹#›</a:t>
            </a:fld>
            <a:endParaRPr lang="en-US"/>
          </a:p>
        </p:txBody>
      </p:sp>
    </p:spTree>
    <p:extLst>
      <p:ext uri="{BB962C8B-B14F-4D97-AF65-F5344CB8AC3E}">
        <p14:creationId xmlns:p14="http://schemas.microsoft.com/office/powerpoint/2010/main" val="4182226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42FCA-6B91-457E-AF40-2EAC5AA557E4}"/>
              </a:ext>
            </a:extLst>
          </p:cNvPr>
          <p:cNvSpPr>
            <a:spLocks noGrp="1"/>
          </p:cNvSpPr>
          <p:nvPr>
            <p:ph type="title"/>
          </p:nvPr>
        </p:nvSpPr>
        <p:spPr/>
        <p:txBody>
          <a:bodyPr/>
          <a:lstStyle>
            <a:lvl1pPr>
              <a:defRPr>
                <a:solidFill>
                  <a:schemeClr val="bg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83F4AC-E34B-4957-ABA9-8CAD1530B7A6}"/>
              </a:ext>
            </a:extLst>
          </p:cNvPr>
          <p:cNvSpPr>
            <a:spLocks noGrp="1"/>
          </p:cNvSpPr>
          <p:nvPr>
            <p:ph idx="1"/>
          </p:nvPr>
        </p:nvSpPr>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A0DDA22-D261-4BEF-939B-B11C709084D9}"/>
              </a:ext>
            </a:extLst>
          </p:cNvPr>
          <p:cNvSpPr>
            <a:spLocks noGrp="1"/>
          </p:cNvSpPr>
          <p:nvPr>
            <p:ph type="dt" sz="half" idx="10"/>
          </p:nvPr>
        </p:nvSpPr>
        <p:spPr/>
        <p:txBody>
          <a:bodyPr/>
          <a:lstStyle/>
          <a:p>
            <a:fld id="{FFC56365-18A5-4883-8E30-8DC8FAEB18E3}" type="datetimeFigureOut">
              <a:rPr lang="en-US" smtClean="0"/>
              <a:t>1/31/2021</a:t>
            </a:fld>
            <a:endParaRPr lang="en-US"/>
          </a:p>
        </p:txBody>
      </p:sp>
      <p:sp>
        <p:nvSpPr>
          <p:cNvPr id="5" name="Footer Placeholder 4">
            <a:extLst>
              <a:ext uri="{FF2B5EF4-FFF2-40B4-BE49-F238E27FC236}">
                <a16:creationId xmlns:a16="http://schemas.microsoft.com/office/drawing/2014/main" id="{D2A1D608-46CB-4D4C-9EF7-17E1ECEC63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372729-3FFD-4115-B0A2-20F313F6DD93}"/>
              </a:ext>
            </a:extLst>
          </p:cNvPr>
          <p:cNvSpPr>
            <a:spLocks noGrp="1"/>
          </p:cNvSpPr>
          <p:nvPr>
            <p:ph type="sldNum" sz="quarter" idx="12"/>
          </p:nvPr>
        </p:nvSpPr>
        <p:spPr/>
        <p:txBody>
          <a:bodyPr/>
          <a:lstStyle/>
          <a:p>
            <a:fld id="{254CFF61-6865-4066-B2A4-5215AA34CCB4}" type="slidenum">
              <a:rPr lang="en-US" smtClean="0"/>
              <a:t>‹#›</a:t>
            </a:fld>
            <a:endParaRPr lang="en-US"/>
          </a:p>
        </p:txBody>
      </p:sp>
      <p:sp>
        <p:nvSpPr>
          <p:cNvPr id="8" name="Rectangle 7">
            <a:extLst>
              <a:ext uri="{FF2B5EF4-FFF2-40B4-BE49-F238E27FC236}">
                <a16:creationId xmlns:a16="http://schemas.microsoft.com/office/drawing/2014/main" id="{E1D6DA23-E649-4B0B-B20A-AB265094D053}"/>
              </a:ext>
            </a:extLst>
          </p:cNvPr>
          <p:cNvSpPr/>
          <p:nvPr userDrawn="1"/>
        </p:nvSpPr>
        <p:spPr>
          <a:xfrm>
            <a:off x="0" y="6241046"/>
            <a:ext cx="12192000" cy="60234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5E8DFB9A-F977-4B78-8428-F8ACEDCF83F8}"/>
              </a:ext>
            </a:extLst>
          </p:cNvPr>
          <p:cNvSpPr txBox="1"/>
          <p:nvPr userDrawn="1"/>
        </p:nvSpPr>
        <p:spPr>
          <a:xfrm>
            <a:off x="4221583" y="6336672"/>
            <a:ext cx="3693885" cy="338554"/>
          </a:xfrm>
          <a:prstGeom prst="rect">
            <a:avLst/>
          </a:prstGeom>
          <a:noFill/>
        </p:spPr>
        <p:txBody>
          <a:bodyPr wrap="square" rtlCol="0">
            <a:spAutoFit/>
          </a:bodyPr>
          <a:lstStyle/>
          <a:p>
            <a:pPr algn="ctr"/>
            <a:r>
              <a:rPr lang="en-US" sz="1600" dirty="0">
                <a:solidFill>
                  <a:schemeClr val="bg1"/>
                </a:solidFill>
                <a:latin typeface="Adobe Garamond Pro" panose="02020502060506020403" pitchFamily="18" charset="0"/>
              </a:rPr>
              <a:t>McGovern Medical School</a:t>
            </a:r>
          </a:p>
        </p:txBody>
      </p:sp>
    </p:spTree>
    <p:extLst>
      <p:ext uri="{BB962C8B-B14F-4D97-AF65-F5344CB8AC3E}">
        <p14:creationId xmlns:p14="http://schemas.microsoft.com/office/powerpoint/2010/main" val="2707886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6F83F-EE9C-45BA-B0AF-DDE4DABA37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FEF7D3-6DEB-44BC-9B6F-26D4AC5B2C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A932AF-7DF9-42DC-B0DE-74A4FB53FFE6}"/>
              </a:ext>
            </a:extLst>
          </p:cNvPr>
          <p:cNvSpPr>
            <a:spLocks noGrp="1"/>
          </p:cNvSpPr>
          <p:nvPr>
            <p:ph type="dt" sz="half" idx="10"/>
          </p:nvPr>
        </p:nvSpPr>
        <p:spPr/>
        <p:txBody>
          <a:bodyPr/>
          <a:lstStyle/>
          <a:p>
            <a:fld id="{FFC56365-18A5-4883-8E30-8DC8FAEB18E3}" type="datetimeFigureOut">
              <a:rPr lang="en-US" smtClean="0"/>
              <a:t>1/31/2021</a:t>
            </a:fld>
            <a:endParaRPr lang="en-US"/>
          </a:p>
        </p:txBody>
      </p:sp>
      <p:sp>
        <p:nvSpPr>
          <p:cNvPr id="5" name="Footer Placeholder 4">
            <a:extLst>
              <a:ext uri="{FF2B5EF4-FFF2-40B4-BE49-F238E27FC236}">
                <a16:creationId xmlns:a16="http://schemas.microsoft.com/office/drawing/2014/main" id="{8CB66233-2BE1-43F2-9612-05A4B52549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8702B0-FB7F-4380-ABB6-6B8C596FA258}"/>
              </a:ext>
            </a:extLst>
          </p:cNvPr>
          <p:cNvSpPr>
            <a:spLocks noGrp="1"/>
          </p:cNvSpPr>
          <p:nvPr>
            <p:ph type="sldNum" sz="quarter" idx="12"/>
          </p:nvPr>
        </p:nvSpPr>
        <p:spPr/>
        <p:txBody>
          <a:bodyPr/>
          <a:lstStyle/>
          <a:p>
            <a:fld id="{254CFF61-6865-4066-B2A4-5215AA34CCB4}" type="slidenum">
              <a:rPr lang="en-US" smtClean="0"/>
              <a:t>‹#›</a:t>
            </a:fld>
            <a:endParaRPr lang="en-US"/>
          </a:p>
        </p:txBody>
      </p:sp>
    </p:spTree>
    <p:extLst>
      <p:ext uri="{BB962C8B-B14F-4D97-AF65-F5344CB8AC3E}">
        <p14:creationId xmlns:p14="http://schemas.microsoft.com/office/powerpoint/2010/main" val="3868634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C61A3-724B-48E9-A36F-D0A30C6FDF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161AE6-3729-4AD6-A3D8-36C1BC2874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5FDA9C-B802-4CC5-B791-1F957C7CF1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50E1D7-F9C1-4723-9BF3-3F9095DE46BA}"/>
              </a:ext>
            </a:extLst>
          </p:cNvPr>
          <p:cNvSpPr>
            <a:spLocks noGrp="1"/>
          </p:cNvSpPr>
          <p:nvPr>
            <p:ph type="dt" sz="half" idx="10"/>
          </p:nvPr>
        </p:nvSpPr>
        <p:spPr/>
        <p:txBody>
          <a:bodyPr/>
          <a:lstStyle/>
          <a:p>
            <a:fld id="{FFC56365-18A5-4883-8E30-8DC8FAEB18E3}" type="datetimeFigureOut">
              <a:rPr lang="en-US" smtClean="0"/>
              <a:t>1/31/2021</a:t>
            </a:fld>
            <a:endParaRPr lang="en-US"/>
          </a:p>
        </p:txBody>
      </p:sp>
      <p:sp>
        <p:nvSpPr>
          <p:cNvPr id="6" name="Footer Placeholder 5">
            <a:extLst>
              <a:ext uri="{FF2B5EF4-FFF2-40B4-BE49-F238E27FC236}">
                <a16:creationId xmlns:a16="http://schemas.microsoft.com/office/drawing/2014/main" id="{489620F4-9E91-4C6C-B120-FD2BCD741A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1D4600-8EBC-419A-9441-48F49E0721D6}"/>
              </a:ext>
            </a:extLst>
          </p:cNvPr>
          <p:cNvSpPr>
            <a:spLocks noGrp="1"/>
          </p:cNvSpPr>
          <p:nvPr>
            <p:ph type="sldNum" sz="quarter" idx="12"/>
          </p:nvPr>
        </p:nvSpPr>
        <p:spPr/>
        <p:txBody>
          <a:bodyPr/>
          <a:lstStyle/>
          <a:p>
            <a:fld id="{254CFF61-6865-4066-B2A4-5215AA34CCB4}" type="slidenum">
              <a:rPr lang="en-US" smtClean="0"/>
              <a:t>‹#›</a:t>
            </a:fld>
            <a:endParaRPr lang="en-US"/>
          </a:p>
        </p:txBody>
      </p:sp>
    </p:spTree>
    <p:extLst>
      <p:ext uri="{BB962C8B-B14F-4D97-AF65-F5344CB8AC3E}">
        <p14:creationId xmlns:p14="http://schemas.microsoft.com/office/powerpoint/2010/main" val="1219530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48342-8909-46BB-AB91-2886417478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306153-D4B5-42BC-94BF-CCF6AAB807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B18DEF-7A6B-4804-8CD2-F1BEE79C32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3FDDFE-E25C-422B-8538-26A54E9DD6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961F16-A61F-48CA-B6DE-D6E12EDB39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244A6B-9661-439F-9D22-03589EE02631}"/>
              </a:ext>
            </a:extLst>
          </p:cNvPr>
          <p:cNvSpPr>
            <a:spLocks noGrp="1"/>
          </p:cNvSpPr>
          <p:nvPr>
            <p:ph type="dt" sz="half" idx="10"/>
          </p:nvPr>
        </p:nvSpPr>
        <p:spPr/>
        <p:txBody>
          <a:bodyPr/>
          <a:lstStyle/>
          <a:p>
            <a:fld id="{FFC56365-18A5-4883-8E30-8DC8FAEB18E3}" type="datetimeFigureOut">
              <a:rPr lang="en-US" smtClean="0"/>
              <a:t>1/31/2021</a:t>
            </a:fld>
            <a:endParaRPr lang="en-US"/>
          </a:p>
        </p:txBody>
      </p:sp>
      <p:sp>
        <p:nvSpPr>
          <p:cNvPr id="8" name="Footer Placeholder 7">
            <a:extLst>
              <a:ext uri="{FF2B5EF4-FFF2-40B4-BE49-F238E27FC236}">
                <a16:creationId xmlns:a16="http://schemas.microsoft.com/office/drawing/2014/main" id="{337C780C-C0CC-45E5-A032-268309A34B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D865D89-38A2-4677-BC7F-BA0DFB8BF75B}"/>
              </a:ext>
            </a:extLst>
          </p:cNvPr>
          <p:cNvSpPr>
            <a:spLocks noGrp="1"/>
          </p:cNvSpPr>
          <p:nvPr>
            <p:ph type="sldNum" sz="quarter" idx="12"/>
          </p:nvPr>
        </p:nvSpPr>
        <p:spPr/>
        <p:txBody>
          <a:bodyPr/>
          <a:lstStyle/>
          <a:p>
            <a:fld id="{254CFF61-6865-4066-B2A4-5215AA34CCB4}" type="slidenum">
              <a:rPr lang="en-US" smtClean="0"/>
              <a:t>‹#›</a:t>
            </a:fld>
            <a:endParaRPr lang="en-US"/>
          </a:p>
        </p:txBody>
      </p:sp>
    </p:spTree>
    <p:extLst>
      <p:ext uri="{BB962C8B-B14F-4D97-AF65-F5344CB8AC3E}">
        <p14:creationId xmlns:p14="http://schemas.microsoft.com/office/powerpoint/2010/main" val="4097770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87E8F-1087-4C29-91D5-5319DF46AD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222BD7-97F6-40D9-9330-6067D32BE0BE}"/>
              </a:ext>
            </a:extLst>
          </p:cNvPr>
          <p:cNvSpPr>
            <a:spLocks noGrp="1"/>
          </p:cNvSpPr>
          <p:nvPr>
            <p:ph type="dt" sz="half" idx="10"/>
          </p:nvPr>
        </p:nvSpPr>
        <p:spPr/>
        <p:txBody>
          <a:bodyPr/>
          <a:lstStyle/>
          <a:p>
            <a:fld id="{FFC56365-18A5-4883-8E30-8DC8FAEB18E3}" type="datetimeFigureOut">
              <a:rPr lang="en-US" smtClean="0"/>
              <a:t>1/31/2021</a:t>
            </a:fld>
            <a:endParaRPr lang="en-US"/>
          </a:p>
        </p:txBody>
      </p:sp>
      <p:sp>
        <p:nvSpPr>
          <p:cNvPr id="4" name="Footer Placeholder 3">
            <a:extLst>
              <a:ext uri="{FF2B5EF4-FFF2-40B4-BE49-F238E27FC236}">
                <a16:creationId xmlns:a16="http://schemas.microsoft.com/office/drawing/2014/main" id="{6A7C63E3-8BB5-4DB5-9FE7-59B4EF121B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FE7BE7-9B7D-439A-B4C8-0D57FFDB1D1D}"/>
              </a:ext>
            </a:extLst>
          </p:cNvPr>
          <p:cNvSpPr>
            <a:spLocks noGrp="1"/>
          </p:cNvSpPr>
          <p:nvPr>
            <p:ph type="sldNum" sz="quarter" idx="12"/>
          </p:nvPr>
        </p:nvSpPr>
        <p:spPr/>
        <p:txBody>
          <a:bodyPr/>
          <a:lstStyle/>
          <a:p>
            <a:fld id="{254CFF61-6865-4066-B2A4-5215AA34CCB4}" type="slidenum">
              <a:rPr lang="en-US" smtClean="0"/>
              <a:t>‹#›</a:t>
            </a:fld>
            <a:endParaRPr lang="en-US"/>
          </a:p>
        </p:txBody>
      </p:sp>
    </p:spTree>
    <p:extLst>
      <p:ext uri="{BB962C8B-B14F-4D97-AF65-F5344CB8AC3E}">
        <p14:creationId xmlns:p14="http://schemas.microsoft.com/office/powerpoint/2010/main" val="3450339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4C6209-C741-4EA6-81CA-0575872F3197}"/>
              </a:ext>
            </a:extLst>
          </p:cNvPr>
          <p:cNvSpPr>
            <a:spLocks noGrp="1"/>
          </p:cNvSpPr>
          <p:nvPr>
            <p:ph type="dt" sz="half" idx="10"/>
          </p:nvPr>
        </p:nvSpPr>
        <p:spPr/>
        <p:txBody>
          <a:bodyPr/>
          <a:lstStyle/>
          <a:p>
            <a:fld id="{FFC56365-18A5-4883-8E30-8DC8FAEB18E3}" type="datetimeFigureOut">
              <a:rPr lang="en-US" smtClean="0"/>
              <a:t>1/31/2021</a:t>
            </a:fld>
            <a:endParaRPr lang="en-US"/>
          </a:p>
        </p:txBody>
      </p:sp>
      <p:sp>
        <p:nvSpPr>
          <p:cNvPr id="3" name="Footer Placeholder 2">
            <a:extLst>
              <a:ext uri="{FF2B5EF4-FFF2-40B4-BE49-F238E27FC236}">
                <a16:creationId xmlns:a16="http://schemas.microsoft.com/office/drawing/2014/main" id="{36E86C08-0FEA-437E-8DBF-5BD1791C75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0BBC8D-78AC-45D8-A593-15294AC8E4D0}"/>
              </a:ext>
            </a:extLst>
          </p:cNvPr>
          <p:cNvSpPr>
            <a:spLocks noGrp="1"/>
          </p:cNvSpPr>
          <p:nvPr>
            <p:ph type="sldNum" sz="quarter" idx="12"/>
          </p:nvPr>
        </p:nvSpPr>
        <p:spPr/>
        <p:txBody>
          <a:bodyPr/>
          <a:lstStyle/>
          <a:p>
            <a:fld id="{254CFF61-6865-4066-B2A4-5215AA34CCB4}" type="slidenum">
              <a:rPr lang="en-US" smtClean="0"/>
              <a:t>‹#›</a:t>
            </a:fld>
            <a:endParaRPr lang="en-US"/>
          </a:p>
        </p:txBody>
      </p:sp>
    </p:spTree>
    <p:extLst>
      <p:ext uri="{BB962C8B-B14F-4D97-AF65-F5344CB8AC3E}">
        <p14:creationId xmlns:p14="http://schemas.microsoft.com/office/powerpoint/2010/main" val="3525478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4A346-4AB2-425B-83F7-48B3F17892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FE7E43-D112-495C-B052-5F3DAAF573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716687-90F1-40FB-A522-1F9B085D49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10480F-A465-495B-9EA4-72137FEF8467}"/>
              </a:ext>
            </a:extLst>
          </p:cNvPr>
          <p:cNvSpPr>
            <a:spLocks noGrp="1"/>
          </p:cNvSpPr>
          <p:nvPr>
            <p:ph type="dt" sz="half" idx="10"/>
          </p:nvPr>
        </p:nvSpPr>
        <p:spPr/>
        <p:txBody>
          <a:bodyPr/>
          <a:lstStyle/>
          <a:p>
            <a:fld id="{FFC56365-18A5-4883-8E30-8DC8FAEB18E3}" type="datetimeFigureOut">
              <a:rPr lang="en-US" smtClean="0"/>
              <a:t>1/31/2021</a:t>
            </a:fld>
            <a:endParaRPr lang="en-US"/>
          </a:p>
        </p:txBody>
      </p:sp>
      <p:sp>
        <p:nvSpPr>
          <p:cNvPr id="6" name="Footer Placeholder 5">
            <a:extLst>
              <a:ext uri="{FF2B5EF4-FFF2-40B4-BE49-F238E27FC236}">
                <a16:creationId xmlns:a16="http://schemas.microsoft.com/office/drawing/2014/main" id="{707AD194-635C-4AD9-AAD1-D577333738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FC7DAD-276A-4260-9133-248664785D35}"/>
              </a:ext>
            </a:extLst>
          </p:cNvPr>
          <p:cNvSpPr>
            <a:spLocks noGrp="1"/>
          </p:cNvSpPr>
          <p:nvPr>
            <p:ph type="sldNum" sz="quarter" idx="12"/>
          </p:nvPr>
        </p:nvSpPr>
        <p:spPr/>
        <p:txBody>
          <a:bodyPr/>
          <a:lstStyle/>
          <a:p>
            <a:fld id="{254CFF61-6865-4066-B2A4-5215AA34CCB4}" type="slidenum">
              <a:rPr lang="en-US" smtClean="0"/>
              <a:t>‹#›</a:t>
            </a:fld>
            <a:endParaRPr lang="en-US"/>
          </a:p>
        </p:txBody>
      </p:sp>
    </p:spTree>
    <p:extLst>
      <p:ext uri="{BB962C8B-B14F-4D97-AF65-F5344CB8AC3E}">
        <p14:creationId xmlns:p14="http://schemas.microsoft.com/office/powerpoint/2010/main" val="187540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2B3DC-A03B-4FA5-8A8C-D4BB390E9D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48096A-7F3A-4B39-8832-44F8D56D55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3763CA-7EBF-4C4A-9074-CB302B666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D08105-3176-4977-BE65-2745C6DD67DF}"/>
              </a:ext>
            </a:extLst>
          </p:cNvPr>
          <p:cNvSpPr>
            <a:spLocks noGrp="1"/>
          </p:cNvSpPr>
          <p:nvPr>
            <p:ph type="dt" sz="half" idx="10"/>
          </p:nvPr>
        </p:nvSpPr>
        <p:spPr/>
        <p:txBody>
          <a:bodyPr/>
          <a:lstStyle/>
          <a:p>
            <a:fld id="{FFC56365-18A5-4883-8E30-8DC8FAEB18E3}" type="datetimeFigureOut">
              <a:rPr lang="en-US" smtClean="0"/>
              <a:t>1/31/2021</a:t>
            </a:fld>
            <a:endParaRPr lang="en-US"/>
          </a:p>
        </p:txBody>
      </p:sp>
      <p:sp>
        <p:nvSpPr>
          <p:cNvPr id="6" name="Footer Placeholder 5">
            <a:extLst>
              <a:ext uri="{FF2B5EF4-FFF2-40B4-BE49-F238E27FC236}">
                <a16:creationId xmlns:a16="http://schemas.microsoft.com/office/drawing/2014/main" id="{84AE6514-1EDE-4CA6-9EE3-9D3CC65633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BCC4D9-8EFA-4513-B08A-26281EBEEC23}"/>
              </a:ext>
            </a:extLst>
          </p:cNvPr>
          <p:cNvSpPr>
            <a:spLocks noGrp="1"/>
          </p:cNvSpPr>
          <p:nvPr>
            <p:ph type="sldNum" sz="quarter" idx="12"/>
          </p:nvPr>
        </p:nvSpPr>
        <p:spPr/>
        <p:txBody>
          <a:bodyPr/>
          <a:lstStyle/>
          <a:p>
            <a:fld id="{254CFF61-6865-4066-B2A4-5215AA34CCB4}" type="slidenum">
              <a:rPr lang="en-US" smtClean="0"/>
              <a:t>‹#›</a:t>
            </a:fld>
            <a:endParaRPr lang="en-US"/>
          </a:p>
        </p:txBody>
      </p:sp>
    </p:spTree>
    <p:extLst>
      <p:ext uri="{BB962C8B-B14F-4D97-AF65-F5344CB8AC3E}">
        <p14:creationId xmlns:p14="http://schemas.microsoft.com/office/powerpoint/2010/main" val="2337309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6D748D-1C6F-4CC0-B18D-E1409E33BB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2BEAE89-AE55-4A97-B0FF-28649F74D1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9893511-DB32-4F69-A48A-528C891C04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C56365-18A5-4883-8E30-8DC8FAEB18E3}" type="datetimeFigureOut">
              <a:rPr lang="en-US" smtClean="0"/>
              <a:t>1/31/2021</a:t>
            </a:fld>
            <a:endParaRPr lang="en-US"/>
          </a:p>
        </p:txBody>
      </p:sp>
      <p:sp>
        <p:nvSpPr>
          <p:cNvPr id="5" name="Footer Placeholder 4">
            <a:extLst>
              <a:ext uri="{FF2B5EF4-FFF2-40B4-BE49-F238E27FC236}">
                <a16:creationId xmlns:a16="http://schemas.microsoft.com/office/drawing/2014/main" id="{776EAA80-D800-4539-BF4B-C095AE3943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784420-738F-4948-8D5B-A3FED505E8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4CFF61-6865-4066-B2A4-5215AA34CCB4}" type="slidenum">
              <a:rPr lang="en-US" smtClean="0"/>
              <a:t>‹#›</a:t>
            </a:fld>
            <a:endParaRPr lang="en-US"/>
          </a:p>
        </p:txBody>
      </p:sp>
    </p:spTree>
    <p:extLst>
      <p:ext uri="{BB962C8B-B14F-4D97-AF65-F5344CB8AC3E}">
        <p14:creationId xmlns:p14="http://schemas.microsoft.com/office/powerpoint/2010/main" val="1240482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acsearch.acr.org/docs/69467/Narrative/" TargetMode="External"/><Relationship Id="rId2" Type="http://schemas.openxmlformats.org/officeDocument/2006/relationships/hyperlink" Target="http://info.kaiserpermanente.org/info_assets/colorado-deductible-plans/pdfs/2018_fee%20sheet_radiology.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scriptmag.com/features/writers-on-the-web-theme-and-asking-the-central-question-what-the-heck-is-my-web-series-about" TargetMode="External"/><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6D681-B8FD-4347-800D-AA193CFD5D55}"/>
              </a:ext>
            </a:extLst>
          </p:cNvPr>
          <p:cNvSpPr>
            <a:spLocks noGrp="1"/>
          </p:cNvSpPr>
          <p:nvPr>
            <p:ph type="ctrTitle"/>
          </p:nvPr>
        </p:nvSpPr>
        <p:spPr>
          <a:xfrm>
            <a:off x="1607976" y="1596479"/>
            <a:ext cx="9144000" cy="944045"/>
          </a:xfrm>
        </p:spPr>
        <p:txBody>
          <a:bodyPr>
            <a:normAutofit fontScale="90000"/>
          </a:bodyPr>
          <a:lstStyle/>
          <a:p>
            <a:r>
              <a:rPr lang="en-US" dirty="0"/>
              <a:t>Appendiceal rupture with abscess formation</a:t>
            </a:r>
          </a:p>
        </p:txBody>
      </p:sp>
      <p:sp>
        <p:nvSpPr>
          <p:cNvPr id="3" name="Subtitle 2">
            <a:extLst>
              <a:ext uri="{FF2B5EF4-FFF2-40B4-BE49-F238E27FC236}">
                <a16:creationId xmlns:a16="http://schemas.microsoft.com/office/drawing/2014/main" id="{1F4D603A-7EEC-4D1E-B5C5-4348356C0753}"/>
              </a:ext>
            </a:extLst>
          </p:cNvPr>
          <p:cNvSpPr>
            <a:spLocks noGrp="1"/>
          </p:cNvSpPr>
          <p:nvPr>
            <p:ph type="subTitle" idx="1"/>
          </p:nvPr>
        </p:nvSpPr>
        <p:spPr/>
        <p:txBody>
          <a:bodyPr>
            <a:normAutofit/>
          </a:bodyPr>
          <a:lstStyle/>
          <a:p>
            <a:r>
              <a:rPr lang="en-US" dirty="0"/>
              <a:t>Alexandra (Bili) Yin</a:t>
            </a:r>
          </a:p>
          <a:p>
            <a:r>
              <a:rPr lang="en-US" dirty="0"/>
              <a:t>1/31/2021</a:t>
            </a:r>
          </a:p>
          <a:p>
            <a:r>
              <a:rPr lang="en-US" dirty="0"/>
              <a:t>RADS 4001</a:t>
            </a:r>
          </a:p>
        </p:txBody>
      </p:sp>
    </p:spTree>
    <p:extLst>
      <p:ext uri="{BB962C8B-B14F-4D97-AF65-F5344CB8AC3E}">
        <p14:creationId xmlns:p14="http://schemas.microsoft.com/office/powerpoint/2010/main" val="1329531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F67A5-9DA8-4D9D-A0F3-C50B166210C1}"/>
              </a:ext>
            </a:extLst>
          </p:cNvPr>
          <p:cNvSpPr>
            <a:spLocks noGrp="1"/>
          </p:cNvSpPr>
          <p:nvPr>
            <p:ph type="title"/>
          </p:nvPr>
        </p:nvSpPr>
        <p:spPr/>
        <p:txBody>
          <a:bodyPr/>
          <a:lstStyle/>
          <a:p>
            <a:r>
              <a:rPr lang="en-US" dirty="0"/>
              <a:t>Differential Diagnosis</a:t>
            </a:r>
          </a:p>
        </p:txBody>
      </p:sp>
      <p:sp>
        <p:nvSpPr>
          <p:cNvPr id="3" name="Content Placeholder 2">
            <a:extLst>
              <a:ext uri="{FF2B5EF4-FFF2-40B4-BE49-F238E27FC236}">
                <a16:creationId xmlns:a16="http://schemas.microsoft.com/office/drawing/2014/main" id="{E0DC2B0A-3214-4459-9DE7-093A2FFDD75D}"/>
              </a:ext>
            </a:extLst>
          </p:cNvPr>
          <p:cNvSpPr>
            <a:spLocks noGrp="1"/>
          </p:cNvSpPr>
          <p:nvPr>
            <p:ph idx="1"/>
          </p:nvPr>
        </p:nvSpPr>
        <p:spPr/>
        <p:txBody>
          <a:bodyPr>
            <a:normAutofit lnSpcReduction="10000"/>
          </a:bodyPr>
          <a:lstStyle/>
          <a:p>
            <a:r>
              <a:rPr lang="en-US" dirty="0"/>
              <a:t>right-sided diverticulitis</a:t>
            </a:r>
          </a:p>
          <a:p>
            <a:r>
              <a:rPr lang="en-US" dirty="0"/>
              <a:t>inflammatory bowel disease (Crohn Disease)</a:t>
            </a:r>
          </a:p>
          <a:p>
            <a:r>
              <a:rPr lang="en-US" dirty="0"/>
              <a:t>appendiceal mucocele</a:t>
            </a:r>
          </a:p>
          <a:p>
            <a:r>
              <a:rPr lang="en-US" dirty="0"/>
              <a:t>lymphoid hyperplasia</a:t>
            </a:r>
          </a:p>
          <a:p>
            <a:r>
              <a:rPr lang="en-US" dirty="0"/>
              <a:t>appendiceal malignancy (CRC, peritoneal </a:t>
            </a:r>
            <a:r>
              <a:rPr lang="en-US" dirty="0" err="1"/>
              <a:t>mets</a:t>
            </a:r>
            <a:r>
              <a:rPr lang="en-US" dirty="0"/>
              <a:t>, carcinoid)</a:t>
            </a:r>
          </a:p>
          <a:p>
            <a:r>
              <a:rPr lang="en-US" dirty="0"/>
              <a:t>appendiceal diverticulitis</a:t>
            </a:r>
          </a:p>
          <a:p>
            <a:r>
              <a:rPr lang="en-US" dirty="0"/>
              <a:t>acute epiploic </a:t>
            </a:r>
            <a:r>
              <a:rPr lang="en-US" dirty="0" err="1"/>
              <a:t>appendagitis</a:t>
            </a:r>
            <a:r>
              <a:rPr lang="en-US" dirty="0"/>
              <a:t> (torsion)</a:t>
            </a:r>
          </a:p>
          <a:p>
            <a:r>
              <a:rPr lang="en-US" dirty="0"/>
              <a:t>omental infarction</a:t>
            </a:r>
          </a:p>
          <a:p>
            <a:r>
              <a:rPr lang="en-US" dirty="0"/>
              <a:t>Valentino syndrome (from perforated peptic ulcer)</a:t>
            </a:r>
          </a:p>
        </p:txBody>
      </p:sp>
    </p:spTree>
    <p:extLst>
      <p:ext uri="{BB962C8B-B14F-4D97-AF65-F5344CB8AC3E}">
        <p14:creationId xmlns:p14="http://schemas.microsoft.com/office/powerpoint/2010/main" val="1759551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E31B0-B653-41BC-94EE-2104792F0A69}"/>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FE9E2696-593D-4C91-8105-E7769D4839E2}"/>
              </a:ext>
            </a:extLst>
          </p:cNvPr>
          <p:cNvSpPr>
            <a:spLocks noGrp="1"/>
          </p:cNvSpPr>
          <p:nvPr>
            <p:ph idx="1"/>
          </p:nvPr>
        </p:nvSpPr>
        <p:spPr/>
        <p:txBody>
          <a:bodyPr>
            <a:normAutofit/>
          </a:bodyPr>
          <a:lstStyle/>
          <a:p>
            <a:r>
              <a:rPr lang="en-US" dirty="0"/>
              <a:t>Acute appendicitis with perforation and subsequent abscess formation</a:t>
            </a:r>
          </a:p>
          <a:p>
            <a:r>
              <a:rPr lang="en-US" dirty="0"/>
              <a:t>Perforation found in 13-20% of patients who present with acute appendicitis (leads to abscess formation or diffuse peritonitis)</a:t>
            </a:r>
          </a:p>
          <a:p>
            <a:r>
              <a:rPr lang="en-US" dirty="0"/>
              <a:t>One study showed that 20% of patients develop perforation &lt;24 </a:t>
            </a:r>
            <a:r>
              <a:rPr lang="en-US" dirty="0" err="1"/>
              <a:t>hrs</a:t>
            </a:r>
            <a:r>
              <a:rPr lang="en-US" dirty="0"/>
              <a:t> after symptom onset, 65% of patients have had symptoms &gt;48 </a:t>
            </a:r>
            <a:r>
              <a:rPr lang="en-US" dirty="0" err="1"/>
              <a:t>hrs</a:t>
            </a:r>
            <a:endParaRPr lang="en-US" dirty="0"/>
          </a:p>
          <a:p>
            <a:r>
              <a:rPr lang="en-US" dirty="0"/>
              <a:t>In this case, appendicitis likely secondary to intraluminal obstruction of appendix due to fecalith seen on imaging. Interestingly, appendicoliths are more associated with retrocecal appendix </a:t>
            </a:r>
          </a:p>
          <a:p>
            <a:endParaRPr lang="en-US" dirty="0"/>
          </a:p>
          <a:p>
            <a:endParaRPr lang="en-US" dirty="0"/>
          </a:p>
        </p:txBody>
      </p:sp>
    </p:spTree>
    <p:extLst>
      <p:ext uri="{BB962C8B-B14F-4D97-AF65-F5344CB8AC3E}">
        <p14:creationId xmlns:p14="http://schemas.microsoft.com/office/powerpoint/2010/main" val="2929848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1F86B-14CB-4727-84CA-D6E9B1FB2740}"/>
              </a:ext>
            </a:extLst>
          </p:cNvPr>
          <p:cNvSpPr>
            <a:spLocks noGrp="1"/>
          </p:cNvSpPr>
          <p:nvPr>
            <p:ph type="title"/>
          </p:nvPr>
        </p:nvSpPr>
        <p:spPr/>
        <p:txBody>
          <a:bodyPr/>
          <a:lstStyle/>
          <a:p>
            <a:r>
              <a:rPr lang="en-US"/>
              <a:t>Pathophysiology</a:t>
            </a:r>
            <a:endParaRPr lang="en-US" dirty="0"/>
          </a:p>
        </p:txBody>
      </p:sp>
      <p:sp>
        <p:nvSpPr>
          <p:cNvPr id="3" name="Content Placeholder 2">
            <a:extLst>
              <a:ext uri="{FF2B5EF4-FFF2-40B4-BE49-F238E27FC236}">
                <a16:creationId xmlns:a16="http://schemas.microsoft.com/office/drawing/2014/main" id="{CF18C5AA-13A7-450F-8E3D-2C66D653AA53}"/>
              </a:ext>
            </a:extLst>
          </p:cNvPr>
          <p:cNvSpPr>
            <a:spLocks noGrp="1"/>
          </p:cNvSpPr>
          <p:nvPr>
            <p:ph idx="1"/>
          </p:nvPr>
        </p:nvSpPr>
        <p:spPr>
          <a:xfrm>
            <a:off x="838200" y="1653349"/>
            <a:ext cx="5257800" cy="4351338"/>
          </a:xfrm>
        </p:spPr>
        <p:txBody>
          <a:bodyPr>
            <a:normAutofit fontScale="92500"/>
          </a:bodyPr>
          <a:lstStyle/>
          <a:p>
            <a:r>
              <a:rPr lang="en-US"/>
              <a:t>Appendix obstruction </a:t>
            </a:r>
            <a:r>
              <a:rPr lang="en-US">
                <a:sym typeface="Wingdings" panose="05000000000000000000" pitchFamily="2" charset="2"/>
              </a:rPr>
              <a:t> increased intraluminal/intramural pressure  thrombosis and occlusion of small vessels in appendix wall  lymphatic stasis appendiceal engorgement and inflammation</a:t>
            </a:r>
          </a:p>
          <a:p>
            <a:r>
              <a:rPr lang="en-US">
                <a:sym typeface="Wingdings" panose="05000000000000000000" pitchFamily="2" charset="2"/>
              </a:rPr>
              <a:t>Triggers afferent visceral nerve fibers at T8-10, leading to vague central umbilical pain. Sharp localized LRQ pain occurs later when parietal peritoneum involved </a:t>
            </a:r>
            <a:endParaRPr lang="en-US" dirty="0"/>
          </a:p>
        </p:txBody>
      </p:sp>
      <p:pic>
        <p:nvPicPr>
          <p:cNvPr id="2050" name="Picture 2" descr="Image result for appendiceal rupture">
            <a:extLst>
              <a:ext uri="{FF2B5EF4-FFF2-40B4-BE49-F238E27FC236}">
                <a16:creationId xmlns:a16="http://schemas.microsoft.com/office/drawing/2014/main" id="{DCA4C92D-84DE-410F-9F2F-61791CC770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179"/>
          <a:stretch/>
        </p:blipFill>
        <p:spPr bwMode="auto">
          <a:xfrm>
            <a:off x="6175511" y="1462503"/>
            <a:ext cx="5552661" cy="4168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296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EF2C3-2942-4166-9035-EA3627ED7E40}"/>
              </a:ext>
            </a:extLst>
          </p:cNvPr>
          <p:cNvSpPr>
            <a:spLocks noGrp="1"/>
          </p:cNvSpPr>
          <p:nvPr>
            <p:ph type="title"/>
          </p:nvPr>
        </p:nvSpPr>
        <p:spPr/>
        <p:txBody>
          <a:bodyPr/>
          <a:lstStyle/>
          <a:p>
            <a:r>
              <a:rPr lang="en-US" dirty="0"/>
              <a:t>Treatment/Prognosis</a:t>
            </a:r>
          </a:p>
        </p:txBody>
      </p:sp>
      <p:sp>
        <p:nvSpPr>
          <p:cNvPr id="3" name="Content Placeholder 2">
            <a:extLst>
              <a:ext uri="{FF2B5EF4-FFF2-40B4-BE49-F238E27FC236}">
                <a16:creationId xmlns:a16="http://schemas.microsoft.com/office/drawing/2014/main" id="{6D1455B3-5860-43EB-AA0F-F0743215FACC}"/>
              </a:ext>
            </a:extLst>
          </p:cNvPr>
          <p:cNvSpPr>
            <a:spLocks noGrp="1"/>
          </p:cNvSpPr>
          <p:nvPr>
            <p:ph idx="1"/>
          </p:nvPr>
        </p:nvSpPr>
        <p:spPr>
          <a:xfrm>
            <a:off x="467139" y="1825625"/>
            <a:ext cx="6768548" cy="4351338"/>
          </a:xfrm>
        </p:spPr>
        <p:txBody>
          <a:bodyPr>
            <a:normAutofit fontScale="92500" lnSpcReduction="20000"/>
          </a:bodyPr>
          <a:lstStyle/>
          <a:p>
            <a:r>
              <a:rPr lang="en-US" dirty="0"/>
              <a:t>A 2010 meta-analysis of 17 nonrandomized studies showed that, compared with immediate surgery, initial nonoperative management of perforated appendicitis with abscess or phlegmon is associated with fewer complications and similar length of stay and duration of antibiotics</a:t>
            </a:r>
          </a:p>
          <a:p>
            <a:r>
              <a:rPr lang="en-US" dirty="0"/>
              <a:t>Initial surgical management difficult due to adhesions, inflammation and can lead to increased risk of injuring surrounding structures and increased need for dissection</a:t>
            </a:r>
          </a:p>
          <a:p>
            <a:r>
              <a:rPr lang="en-US" dirty="0"/>
              <a:t>IV antibiotics, fluids, bowel rest, percutaneous drainage </a:t>
            </a:r>
          </a:p>
        </p:txBody>
      </p:sp>
      <p:pic>
        <p:nvPicPr>
          <p:cNvPr id="3074" name="Picture 2" descr="Image result for appendiceal rupture">
            <a:extLst>
              <a:ext uri="{FF2B5EF4-FFF2-40B4-BE49-F238E27FC236}">
                <a16:creationId xmlns:a16="http://schemas.microsoft.com/office/drawing/2014/main" id="{DBFA69E0-7C56-44C7-8D80-07B690F227B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869"/>
          <a:stretch/>
        </p:blipFill>
        <p:spPr bwMode="auto">
          <a:xfrm>
            <a:off x="7500730" y="834887"/>
            <a:ext cx="4412974" cy="5120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280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FC736-F971-491D-B8A3-B1CDB5ABEAA7}"/>
              </a:ext>
            </a:extLst>
          </p:cNvPr>
          <p:cNvSpPr>
            <a:spLocks noGrp="1"/>
          </p:cNvSpPr>
          <p:nvPr>
            <p:ph type="title"/>
          </p:nvPr>
        </p:nvSpPr>
        <p:spPr>
          <a:xfrm>
            <a:off x="704636" y="2543451"/>
            <a:ext cx="10515600" cy="1325563"/>
          </a:xfrm>
        </p:spPr>
        <p:txBody>
          <a:bodyPr/>
          <a:lstStyle/>
          <a:p>
            <a:r>
              <a:rPr lang="en-US" dirty="0"/>
              <a:t>Treatment</a:t>
            </a:r>
          </a:p>
        </p:txBody>
      </p:sp>
      <p:pic>
        <p:nvPicPr>
          <p:cNvPr id="1026" name="Picture 2" descr="Image">
            <a:extLst>
              <a:ext uri="{FF2B5EF4-FFF2-40B4-BE49-F238E27FC236}">
                <a16:creationId xmlns:a16="http://schemas.microsoft.com/office/drawing/2014/main" id="{960EC6B7-C91F-4F93-AE9F-4727CB3A14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4025" y="98998"/>
            <a:ext cx="7900434" cy="6214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373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A3E4D-42FE-4E5B-8173-4AE1EB9FF7C4}"/>
              </a:ext>
            </a:extLst>
          </p:cNvPr>
          <p:cNvSpPr>
            <a:spLocks noGrp="1"/>
          </p:cNvSpPr>
          <p:nvPr>
            <p:ph type="title"/>
          </p:nvPr>
        </p:nvSpPr>
        <p:spPr/>
        <p:txBody>
          <a:bodyPr/>
          <a:lstStyle/>
          <a:p>
            <a:r>
              <a:rPr lang="en-US"/>
              <a:t>Treatment</a:t>
            </a:r>
            <a:endParaRPr lang="en-US" dirty="0"/>
          </a:p>
        </p:txBody>
      </p:sp>
      <p:sp>
        <p:nvSpPr>
          <p:cNvPr id="3" name="Content Placeholder 2">
            <a:extLst>
              <a:ext uri="{FF2B5EF4-FFF2-40B4-BE49-F238E27FC236}">
                <a16:creationId xmlns:a16="http://schemas.microsoft.com/office/drawing/2014/main" id="{9926C16A-92B4-442D-826A-B26B6147E53E}"/>
              </a:ext>
            </a:extLst>
          </p:cNvPr>
          <p:cNvSpPr>
            <a:spLocks noGrp="1"/>
          </p:cNvSpPr>
          <p:nvPr>
            <p:ph idx="1"/>
          </p:nvPr>
        </p:nvSpPr>
        <p:spPr>
          <a:xfrm>
            <a:off x="838200" y="1825625"/>
            <a:ext cx="4250635" cy="4351338"/>
          </a:xfrm>
        </p:spPr>
        <p:txBody>
          <a:bodyPr/>
          <a:lstStyle/>
          <a:p>
            <a:r>
              <a:rPr lang="en-US"/>
              <a:t>IR consulted to place 10-French drainage catheter into RLQ abscess, yielded purulent fluid</a:t>
            </a:r>
          </a:p>
          <a:p>
            <a:r>
              <a:rPr lang="en-US"/>
              <a:t>Put on suction, FU outpatient to remove drain 20 days later</a:t>
            </a:r>
          </a:p>
          <a:p>
            <a:r>
              <a:rPr lang="en-US"/>
              <a:t>Plan for appendectomy in 3 months</a:t>
            </a:r>
            <a:endParaRPr lang="en-US" dirty="0"/>
          </a:p>
        </p:txBody>
      </p:sp>
      <p:pic>
        <p:nvPicPr>
          <p:cNvPr id="4" name="Picture 3">
            <a:extLst>
              <a:ext uri="{FF2B5EF4-FFF2-40B4-BE49-F238E27FC236}">
                <a16:creationId xmlns:a16="http://schemas.microsoft.com/office/drawing/2014/main" id="{51A609F5-B6DC-4FEC-B6BA-8FEC4476B11D}"/>
              </a:ext>
            </a:extLst>
          </p:cNvPr>
          <p:cNvPicPr>
            <a:picLocks noChangeAspect="1"/>
          </p:cNvPicPr>
          <p:nvPr/>
        </p:nvPicPr>
        <p:blipFill rotWithShape="1">
          <a:blip r:embed="rId3"/>
          <a:srcRect l="28828" t="13751" r="22305" b="4999"/>
          <a:stretch/>
        </p:blipFill>
        <p:spPr>
          <a:xfrm>
            <a:off x="5493241" y="297345"/>
            <a:ext cx="5914940" cy="5531958"/>
          </a:xfrm>
          <a:prstGeom prst="rect">
            <a:avLst/>
          </a:prstGeom>
        </p:spPr>
      </p:pic>
    </p:spTree>
    <p:extLst>
      <p:ext uri="{BB962C8B-B14F-4D97-AF65-F5344CB8AC3E}">
        <p14:creationId xmlns:p14="http://schemas.microsoft.com/office/powerpoint/2010/main" val="1609442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845AECE-0DF0-4BF4-971B-1F58D548E391}"/>
              </a:ext>
            </a:extLst>
          </p:cNvPr>
          <p:cNvSpPr>
            <a:spLocks noGrp="1"/>
          </p:cNvSpPr>
          <p:nvPr>
            <p:ph type="title"/>
          </p:nvPr>
        </p:nvSpPr>
        <p:spPr/>
        <p:txBody>
          <a:bodyPr/>
          <a:lstStyle/>
          <a:p>
            <a:r>
              <a:rPr lang="en-US"/>
              <a:t>Final Diagnosis</a:t>
            </a:r>
            <a:endParaRPr lang="en-US" dirty="0"/>
          </a:p>
        </p:txBody>
      </p:sp>
      <p:sp>
        <p:nvSpPr>
          <p:cNvPr id="8" name="Content Placeholder 7">
            <a:extLst>
              <a:ext uri="{FF2B5EF4-FFF2-40B4-BE49-F238E27FC236}">
                <a16:creationId xmlns:a16="http://schemas.microsoft.com/office/drawing/2014/main" id="{B8B29CA3-1B25-4C6C-ABFE-64326863F68B}"/>
              </a:ext>
            </a:extLst>
          </p:cNvPr>
          <p:cNvSpPr>
            <a:spLocks noGrp="1"/>
          </p:cNvSpPr>
          <p:nvPr>
            <p:ph idx="1"/>
          </p:nvPr>
        </p:nvSpPr>
        <p:spPr>
          <a:xfrm>
            <a:off x="838200" y="3014133"/>
            <a:ext cx="10515600" cy="620889"/>
          </a:xfrm>
        </p:spPr>
        <p:txBody>
          <a:bodyPr/>
          <a:lstStyle/>
          <a:p>
            <a:r>
              <a:rPr lang="en-US"/>
              <a:t>Appendiceal rupture with RLQ abscess development </a:t>
            </a:r>
            <a:endParaRPr lang="en-US" dirty="0"/>
          </a:p>
        </p:txBody>
      </p:sp>
    </p:spTree>
    <p:extLst>
      <p:ext uri="{BB962C8B-B14F-4D97-AF65-F5344CB8AC3E}">
        <p14:creationId xmlns:p14="http://schemas.microsoft.com/office/powerpoint/2010/main" val="2968444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C95AC7-F6A9-4F22-B0E1-F66A46D7ED2B}"/>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2800" kern="1200">
                <a:solidFill>
                  <a:srgbClr val="FFFFFF"/>
                </a:solidFill>
                <a:latin typeface="+mj-lt"/>
                <a:ea typeface="+mj-ea"/>
                <a:cs typeface="+mj-cs"/>
              </a:rPr>
              <a:t>ACR appropriateness Criteria</a:t>
            </a:r>
          </a:p>
        </p:txBody>
      </p:sp>
      <p:pic>
        <p:nvPicPr>
          <p:cNvPr id="5" name="Picture 4">
            <a:extLst>
              <a:ext uri="{FF2B5EF4-FFF2-40B4-BE49-F238E27FC236}">
                <a16:creationId xmlns:a16="http://schemas.microsoft.com/office/drawing/2014/main" id="{9252EB71-122D-446F-AF79-B0E7B67B8D76}"/>
              </a:ext>
            </a:extLst>
          </p:cNvPr>
          <p:cNvPicPr>
            <a:picLocks noChangeAspect="1"/>
          </p:cNvPicPr>
          <p:nvPr/>
        </p:nvPicPr>
        <p:blipFill>
          <a:blip r:embed="rId3"/>
          <a:stretch>
            <a:fillRect/>
          </a:stretch>
        </p:blipFill>
        <p:spPr>
          <a:xfrm>
            <a:off x="4300237" y="887896"/>
            <a:ext cx="7422000" cy="4675859"/>
          </a:xfrm>
          <a:prstGeom prst="rect">
            <a:avLst/>
          </a:prstGeom>
        </p:spPr>
      </p:pic>
      <p:sp>
        <p:nvSpPr>
          <p:cNvPr id="6" name="Oval 5">
            <a:extLst>
              <a:ext uri="{FF2B5EF4-FFF2-40B4-BE49-F238E27FC236}">
                <a16:creationId xmlns:a16="http://schemas.microsoft.com/office/drawing/2014/main" id="{51D8486B-F983-48F3-AE76-BB71C0741D2E}"/>
              </a:ext>
            </a:extLst>
          </p:cNvPr>
          <p:cNvSpPr/>
          <p:nvPr/>
        </p:nvSpPr>
        <p:spPr>
          <a:xfrm>
            <a:off x="4505741" y="2160105"/>
            <a:ext cx="6917635" cy="55659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6272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A4F3A-BBA3-4D7E-9210-374E4E85C5E1}"/>
              </a:ext>
            </a:extLst>
          </p:cNvPr>
          <p:cNvSpPr>
            <a:spLocks noGrp="1"/>
          </p:cNvSpPr>
          <p:nvPr>
            <p:ph type="title"/>
          </p:nvPr>
        </p:nvSpPr>
        <p:spPr/>
        <p:txBody>
          <a:bodyPr/>
          <a:lstStyle/>
          <a:p>
            <a:r>
              <a:rPr lang="en-US" dirty="0"/>
              <a:t>Cost of Imaging	</a:t>
            </a:r>
          </a:p>
        </p:txBody>
      </p:sp>
      <p:graphicFrame>
        <p:nvGraphicFramePr>
          <p:cNvPr id="4" name="Table 4">
            <a:extLst>
              <a:ext uri="{FF2B5EF4-FFF2-40B4-BE49-F238E27FC236}">
                <a16:creationId xmlns:a16="http://schemas.microsoft.com/office/drawing/2014/main" id="{2A828921-9F0D-4971-BD03-81F4F4F55281}"/>
              </a:ext>
            </a:extLst>
          </p:cNvPr>
          <p:cNvGraphicFramePr>
            <a:graphicFrameLocks noGrp="1"/>
          </p:cNvGraphicFramePr>
          <p:nvPr>
            <p:extLst>
              <p:ext uri="{D42A27DB-BD31-4B8C-83A1-F6EECF244321}">
                <p14:modId xmlns:p14="http://schemas.microsoft.com/office/powerpoint/2010/main" val="1066940256"/>
              </p:ext>
            </p:extLst>
          </p:nvPr>
        </p:nvGraphicFramePr>
        <p:xfrm>
          <a:off x="1647687" y="2052762"/>
          <a:ext cx="9335052" cy="3309124"/>
        </p:xfrm>
        <a:graphic>
          <a:graphicData uri="http://schemas.openxmlformats.org/drawingml/2006/table">
            <a:tbl>
              <a:tblPr firstRow="1" bandRow="1">
                <a:tableStyleId>{5C22544A-7EE6-4342-B048-85BDC9FD1C3A}</a:tableStyleId>
              </a:tblPr>
              <a:tblGrid>
                <a:gridCol w="5946023">
                  <a:extLst>
                    <a:ext uri="{9D8B030D-6E8A-4147-A177-3AD203B41FA5}">
                      <a16:colId xmlns:a16="http://schemas.microsoft.com/office/drawing/2014/main" val="1121837893"/>
                    </a:ext>
                  </a:extLst>
                </a:gridCol>
                <a:gridCol w="3389029">
                  <a:extLst>
                    <a:ext uri="{9D8B030D-6E8A-4147-A177-3AD203B41FA5}">
                      <a16:colId xmlns:a16="http://schemas.microsoft.com/office/drawing/2014/main" val="3053873214"/>
                    </a:ext>
                  </a:extLst>
                </a:gridCol>
              </a:tblGrid>
              <a:tr h="504851">
                <a:tc>
                  <a:txBody>
                    <a:bodyPr/>
                    <a:lstStyle/>
                    <a:p>
                      <a:r>
                        <a:rPr lang="en-US" dirty="0">
                          <a:solidFill>
                            <a:sysClr val="windowText" lastClr="000000"/>
                          </a:solidFill>
                        </a:rPr>
                        <a:t>Imaging Study</a:t>
                      </a:r>
                    </a:p>
                  </a:txBody>
                  <a:tcPr/>
                </a:tc>
                <a:tc>
                  <a:txBody>
                    <a:bodyPr/>
                    <a:lstStyle/>
                    <a:p>
                      <a:endParaRPr lang="en-US"/>
                    </a:p>
                  </a:txBody>
                  <a:tcPr/>
                </a:tc>
                <a:extLst>
                  <a:ext uri="{0D108BD9-81ED-4DB2-BD59-A6C34878D82A}">
                    <a16:rowId xmlns:a16="http://schemas.microsoft.com/office/drawing/2014/main" val="437235468"/>
                  </a:ext>
                </a:extLst>
              </a:tr>
              <a:tr h="5566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Chest X Ray </a:t>
                      </a:r>
                    </a:p>
                  </a:txBody>
                  <a:tcPr/>
                </a:tc>
                <a:tc>
                  <a:txBody>
                    <a:bodyPr/>
                    <a:lstStyle/>
                    <a:p>
                      <a:r>
                        <a:rPr lang="en-US" dirty="0"/>
                        <a:t>~$100</a:t>
                      </a:r>
                    </a:p>
                  </a:txBody>
                  <a:tcPr/>
                </a:tc>
                <a:extLst>
                  <a:ext uri="{0D108BD9-81ED-4DB2-BD59-A6C34878D82A}">
                    <a16:rowId xmlns:a16="http://schemas.microsoft.com/office/drawing/2014/main" val="4130165315"/>
                  </a:ext>
                </a:extLst>
              </a:tr>
              <a:tr h="8713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CT Abdomen/Pelvis w/contrast: (estimated lower in the Houston area)</a:t>
                      </a:r>
                    </a:p>
                  </a:txBody>
                  <a:tcPr/>
                </a:tc>
                <a:tc>
                  <a:txBody>
                    <a:bodyPr/>
                    <a:lstStyle/>
                    <a:p>
                      <a:r>
                        <a:rPr lang="en-US" dirty="0"/>
                        <a:t>~$1,000</a:t>
                      </a:r>
                    </a:p>
                  </a:txBody>
                  <a:tcPr/>
                </a:tc>
                <a:extLst>
                  <a:ext uri="{0D108BD9-81ED-4DB2-BD59-A6C34878D82A}">
                    <a16:rowId xmlns:a16="http://schemas.microsoft.com/office/drawing/2014/main" val="3466309251"/>
                  </a:ext>
                </a:extLst>
              </a:tr>
              <a:tr h="871387">
                <a:tc>
                  <a:txBody>
                    <a:bodyPr/>
                    <a:lstStyle/>
                    <a:p>
                      <a:r>
                        <a:rPr lang="en-US" dirty="0"/>
                        <a:t>CT Guided Abdominal Biopsy (as a comparison to CT guided percutaneous drainage)</a:t>
                      </a:r>
                    </a:p>
                  </a:txBody>
                  <a:tcPr>
                    <a:lnB w="12700" cap="flat" cmpd="sng" algn="ctr">
                      <a:solidFill>
                        <a:schemeClr val="tx1"/>
                      </a:solidFill>
                      <a:prstDash val="solid"/>
                      <a:round/>
                      <a:headEnd type="none" w="med" len="med"/>
                      <a:tailEnd type="none" w="med" len="med"/>
                    </a:lnB>
                  </a:tcPr>
                </a:tc>
                <a:tc>
                  <a:txBody>
                    <a:bodyPr/>
                    <a:lstStyle/>
                    <a:p>
                      <a:r>
                        <a:rPr lang="en-US" dirty="0"/>
                        <a:t>~$700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9514722"/>
                  </a:ext>
                </a:extLst>
              </a:tr>
              <a:tr h="504851">
                <a:tc>
                  <a:txBody>
                    <a:bodyPr/>
                    <a:lstStyle/>
                    <a:p>
                      <a:r>
                        <a:rPr lang="en-US" dirty="0"/>
                        <a:t>Total</a:t>
                      </a:r>
                    </a:p>
                  </a:txBody>
                  <a:tcPr>
                    <a:lnT w="12700" cap="flat" cmpd="sng" algn="ctr">
                      <a:solidFill>
                        <a:schemeClr val="tx1"/>
                      </a:solidFill>
                      <a:prstDash val="solid"/>
                      <a:round/>
                      <a:headEnd type="none" w="med" len="med"/>
                      <a:tailEnd type="none" w="med" len="med"/>
                    </a:lnT>
                  </a:tcPr>
                </a:tc>
                <a:tc>
                  <a:txBody>
                    <a:bodyPr/>
                    <a:lstStyle/>
                    <a:p>
                      <a:r>
                        <a:rPr lang="en-US" dirty="0"/>
                        <a:t>$1,800</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565718557"/>
                  </a:ext>
                </a:extLst>
              </a:tr>
            </a:tbl>
          </a:graphicData>
        </a:graphic>
      </p:graphicFrame>
    </p:spTree>
    <p:extLst>
      <p:ext uri="{BB962C8B-B14F-4D97-AF65-F5344CB8AC3E}">
        <p14:creationId xmlns:p14="http://schemas.microsoft.com/office/powerpoint/2010/main" val="1627290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2E43E-EE6B-4D0E-9EB6-B62AE224F76E}"/>
              </a:ext>
            </a:extLst>
          </p:cNvPr>
          <p:cNvSpPr>
            <a:spLocks noGrp="1"/>
          </p:cNvSpPr>
          <p:nvPr>
            <p:ph type="title"/>
          </p:nvPr>
        </p:nvSpPr>
        <p:spPr/>
        <p:txBody>
          <a:bodyPr/>
          <a:lstStyle/>
          <a:p>
            <a:pPr algn="ctr"/>
            <a:r>
              <a:rPr lang="en-US" dirty="0"/>
              <a:t>Take Home Points / Teaching points</a:t>
            </a:r>
          </a:p>
        </p:txBody>
      </p:sp>
      <p:sp>
        <p:nvSpPr>
          <p:cNvPr id="3" name="Content Placeholder 2">
            <a:extLst>
              <a:ext uri="{FF2B5EF4-FFF2-40B4-BE49-F238E27FC236}">
                <a16:creationId xmlns:a16="http://schemas.microsoft.com/office/drawing/2014/main" id="{C661F59D-59F8-4BDF-92E4-0CD9CE3332D3}"/>
              </a:ext>
            </a:extLst>
          </p:cNvPr>
          <p:cNvSpPr>
            <a:spLocks noGrp="1"/>
          </p:cNvSpPr>
          <p:nvPr>
            <p:ph idx="1"/>
          </p:nvPr>
        </p:nvSpPr>
        <p:spPr>
          <a:xfrm>
            <a:off x="1971868" y="1706357"/>
            <a:ext cx="7556445" cy="4351338"/>
          </a:xfrm>
        </p:spPr>
        <p:txBody>
          <a:bodyPr>
            <a:normAutofit/>
          </a:bodyPr>
          <a:lstStyle/>
          <a:p>
            <a:r>
              <a:rPr lang="en-US" dirty="0"/>
              <a:t>Appendiceal abscess more common in patients who have been symptomatic for &gt;24hrs</a:t>
            </a:r>
          </a:p>
          <a:p>
            <a:r>
              <a:rPr lang="en-US" dirty="0"/>
              <a:t>CT A/P w/ contrast study of choice for the acute abdominal pain (unless radiation exposure of concern in which case can use u/s or MRI)</a:t>
            </a:r>
          </a:p>
          <a:p>
            <a:r>
              <a:rPr lang="en-US" dirty="0"/>
              <a:t>Management of stable patients with perforated appendix dependent on size of abscess and whether it can be drained– if not, immediate appendectomy </a:t>
            </a:r>
          </a:p>
        </p:txBody>
      </p:sp>
    </p:spTree>
    <p:extLst>
      <p:ext uri="{BB962C8B-B14F-4D97-AF65-F5344CB8AC3E}">
        <p14:creationId xmlns:p14="http://schemas.microsoft.com/office/powerpoint/2010/main" val="2875372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71E91-4F42-403A-A4AF-58C8F8A7DFB1}"/>
              </a:ext>
            </a:extLst>
          </p:cNvPr>
          <p:cNvSpPr>
            <a:spLocks noGrp="1"/>
          </p:cNvSpPr>
          <p:nvPr>
            <p:ph type="title"/>
          </p:nvPr>
        </p:nvSpPr>
        <p:spPr/>
        <p:txBody>
          <a:bodyPr/>
          <a:lstStyle/>
          <a:p>
            <a:r>
              <a:rPr lang="en-US" dirty="0"/>
              <a:t>Clinical History</a:t>
            </a:r>
          </a:p>
        </p:txBody>
      </p:sp>
      <p:sp>
        <p:nvSpPr>
          <p:cNvPr id="3" name="Content Placeholder 2">
            <a:extLst>
              <a:ext uri="{FF2B5EF4-FFF2-40B4-BE49-F238E27FC236}">
                <a16:creationId xmlns:a16="http://schemas.microsoft.com/office/drawing/2014/main" id="{D147E120-3F07-4FB1-9690-F2D8CBCB0969}"/>
              </a:ext>
            </a:extLst>
          </p:cNvPr>
          <p:cNvSpPr>
            <a:spLocks noGrp="1"/>
          </p:cNvSpPr>
          <p:nvPr>
            <p:ph idx="1"/>
          </p:nvPr>
        </p:nvSpPr>
        <p:spPr/>
        <p:txBody>
          <a:bodyPr/>
          <a:lstStyle/>
          <a:p>
            <a:r>
              <a:rPr lang="en-US" dirty="0"/>
              <a:t>38 </a:t>
            </a:r>
            <a:r>
              <a:rPr lang="en-US" dirty="0" err="1"/>
              <a:t>yo</a:t>
            </a:r>
            <a:r>
              <a:rPr lang="en-US" dirty="0"/>
              <a:t> male with no PMH/PSH presents with a 3 day history of RUQ pain and associated nausea</a:t>
            </a:r>
          </a:p>
          <a:p>
            <a:pPr lvl="1"/>
            <a:r>
              <a:rPr lang="en-US" dirty="0"/>
              <a:t>Acute onset, 10/10 severity at first, now 7/10, sharp non-radiating, nausea worse w/ PO intake</a:t>
            </a:r>
          </a:p>
          <a:p>
            <a:pPr lvl="1"/>
            <a:r>
              <a:rPr lang="en-US" dirty="0"/>
              <a:t>POCUS in ED  (-) gallstones, non-contributory </a:t>
            </a:r>
          </a:p>
          <a:p>
            <a:pPr lvl="1"/>
            <a:r>
              <a:rPr lang="en-US" dirty="0"/>
              <a:t>Physical Exam: Abdomen soft, bowel sounds diminished, </a:t>
            </a:r>
            <a:r>
              <a:rPr lang="en-US" dirty="0" err="1"/>
              <a:t>ttp</a:t>
            </a:r>
            <a:r>
              <a:rPr lang="en-US" dirty="0"/>
              <a:t> in  RUQ/RLQ, non-distended, (-) rebound/guarding</a:t>
            </a:r>
          </a:p>
          <a:p>
            <a:pPr lvl="1"/>
            <a:r>
              <a:rPr lang="en-US" dirty="0"/>
              <a:t>Vitals: </a:t>
            </a:r>
            <a:r>
              <a:rPr lang="en-US" dirty="0" err="1"/>
              <a:t>wnl</a:t>
            </a:r>
            <a:r>
              <a:rPr lang="en-US" dirty="0"/>
              <a:t> (afebrile)</a:t>
            </a:r>
          </a:p>
          <a:p>
            <a:pPr lvl="1"/>
            <a:r>
              <a:rPr lang="en-US" dirty="0"/>
              <a:t>Labs: WBC 13.0, Hgb 13.1, total bilirubin 0.7*</a:t>
            </a:r>
          </a:p>
        </p:txBody>
      </p:sp>
      <p:sp>
        <p:nvSpPr>
          <p:cNvPr id="8" name="TextBox 7">
            <a:extLst>
              <a:ext uri="{FF2B5EF4-FFF2-40B4-BE49-F238E27FC236}">
                <a16:creationId xmlns:a16="http://schemas.microsoft.com/office/drawing/2014/main" id="{92010671-EB6C-4641-8EEB-1DC3785F53D2}"/>
              </a:ext>
            </a:extLst>
          </p:cNvPr>
          <p:cNvSpPr txBox="1"/>
          <p:nvPr/>
        </p:nvSpPr>
        <p:spPr>
          <a:xfrm>
            <a:off x="8613913" y="4426226"/>
            <a:ext cx="3773557" cy="1754326"/>
          </a:xfrm>
          <a:prstGeom prst="rect">
            <a:avLst/>
          </a:prstGeom>
          <a:noFill/>
        </p:spPr>
        <p:txBody>
          <a:bodyPr wrap="square" rtlCol="0">
            <a:spAutoFit/>
          </a:bodyPr>
          <a:lstStyle/>
          <a:p>
            <a:r>
              <a:rPr lang="en-US" b="0" i="0" dirty="0">
                <a:solidFill>
                  <a:schemeClr val="bg1"/>
                </a:solidFill>
                <a:effectLst/>
                <a:latin typeface="Noto Sans"/>
              </a:rPr>
              <a:t>*Interestingly, mild elevations in serum bilirubin (total bilirubin &gt;1.0 mg/dL) have been noted to be a marker for appendiceal perforation with a sensitivity of 70% and a specificity of 86%</a:t>
            </a:r>
            <a:endParaRPr lang="en-US" dirty="0">
              <a:solidFill>
                <a:schemeClr val="bg1"/>
              </a:solidFill>
            </a:endParaRPr>
          </a:p>
        </p:txBody>
      </p:sp>
    </p:spTree>
    <p:extLst>
      <p:ext uri="{BB962C8B-B14F-4D97-AF65-F5344CB8AC3E}">
        <p14:creationId xmlns:p14="http://schemas.microsoft.com/office/powerpoint/2010/main" val="3364752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20E37-7B66-41A1-8FEB-274090465692}"/>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B2A8D92A-C1BE-4879-8A55-1A3252D8F73F}"/>
              </a:ext>
            </a:extLst>
          </p:cNvPr>
          <p:cNvSpPr>
            <a:spLocks noGrp="1"/>
          </p:cNvSpPr>
          <p:nvPr>
            <p:ph idx="1"/>
          </p:nvPr>
        </p:nvSpPr>
        <p:spPr>
          <a:xfrm>
            <a:off x="838200" y="1732861"/>
            <a:ext cx="10515600" cy="4351338"/>
          </a:xfrm>
        </p:spPr>
        <p:txBody>
          <a:bodyPr>
            <a:normAutofit fontScale="85000" lnSpcReduction="20000"/>
          </a:bodyPr>
          <a:lstStyle/>
          <a:p>
            <a:r>
              <a:rPr lang="en-US" dirty="0">
                <a:hlinkClick r:id="rId2"/>
              </a:rPr>
              <a:t>http://info.kaiserpermanente.org/info_assets/colorado-deductible-plans/pdfs/2018_fee%20sheet_radiology.pdf</a:t>
            </a:r>
            <a:endParaRPr lang="en-US" dirty="0"/>
          </a:p>
          <a:p>
            <a:r>
              <a:rPr lang="en-US" dirty="0">
                <a:hlinkClick r:id="rId3"/>
              </a:rPr>
              <a:t>https://acsearch.acr.org/docs/69467/Narrative/</a:t>
            </a:r>
            <a:endParaRPr lang="en-US" dirty="0"/>
          </a:p>
          <a:p>
            <a:r>
              <a:rPr lang="en-US" dirty="0"/>
              <a:t>Diagnostic value of hyperbilirubinemia as a predictive factor for appendiceal perforation in acute </a:t>
            </a:r>
            <a:r>
              <a:rPr lang="en-US" dirty="0" err="1"/>
              <a:t>appendicitis.AU</a:t>
            </a:r>
            <a:r>
              <a:rPr lang="en-US" dirty="0" err="1">
                <a:effectLst/>
              </a:rPr>
              <a:t>Sand</a:t>
            </a:r>
            <a:r>
              <a:rPr lang="en-US" dirty="0">
                <a:effectLst/>
              </a:rPr>
              <a:t> M, Bechara FG, Holland-</a:t>
            </a:r>
            <a:r>
              <a:rPr lang="en-US" dirty="0" err="1">
                <a:effectLst/>
              </a:rPr>
              <a:t>Letz</a:t>
            </a:r>
            <a:r>
              <a:rPr lang="en-US" dirty="0">
                <a:effectLst/>
              </a:rPr>
              <a:t> T, Sand D, </a:t>
            </a:r>
            <a:r>
              <a:rPr lang="en-US" dirty="0" err="1">
                <a:effectLst/>
              </a:rPr>
              <a:t>Mehnert</a:t>
            </a:r>
            <a:r>
              <a:rPr lang="en-US" dirty="0">
                <a:effectLst/>
              </a:rPr>
              <a:t> G, Mann B</a:t>
            </a:r>
            <a:r>
              <a:rPr lang="en-US" dirty="0"/>
              <a:t> </a:t>
            </a:r>
            <a:r>
              <a:rPr lang="en-US" dirty="0" err="1"/>
              <a:t>SO</a:t>
            </a:r>
            <a:r>
              <a:rPr lang="en-US" dirty="0" err="1">
                <a:effectLst/>
              </a:rPr>
              <a:t>Am</a:t>
            </a:r>
            <a:r>
              <a:rPr lang="en-US" dirty="0">
                <a:effectLst/>
              </a:rPr>
              <a:t> J Surg. 2009;198(2):193. </a:t>
            </a:r>
            <a:r>
              <a:rPr lang="en-US" dirty="0" err="1">
                <a:effectLst/>
              </a:rPr>
              <a:t>Epub</a:t>
            </a:r>
            <a:r>
              <a:rPr lang="en-US" dirty="0">
                <a:effectLst/>
              </a:rPr>
              <a:t> 2009 Mar 23.</a:t>
            </a:r>
            <a:r>
              <a:rPr lang="en-US" dirty="0"/>
              <a:t> </a:t>
            </a:r>
          </a:p>
          <a:p>
            <a:r>
              <a:rPr lang="en-US" dirty="0"/>
              <a:t>Diagnostic accuracy and perforation rate in appendicitis: association with age and sex of the patient and with appendicectomy rate. AU </a:t>
            </a:r>
            <a:r>
              <a:rPr lang="en-US" dirty="0">
                <a:effectLst/>
              </a:rPr>
              <a:t>Andersson RE, </a:t>
            </a:r>
            <a:r>
              <a:rPr lang="en-US" dirty="0" err="1">
                <a:effectLst/>
              </a:rPr>
              <a:t>Hugander</a:t>
            </a:r>
            <a:r>
              <a:rPr lang="en-US" dirty="0">
                <a:effectLst/>
              </a:rPr>
              <a:t> A, Thulin AJ</a:t>
            </a:r>
            <a:r>
              <a:rPr lang="en-US" dirty="0"/>
              <a:t> </a:t>
            </a:r>
            <a:r>
              <a:rPr lang="en-US" dirty="0" err="1"/>
              <a:t>SO</a:t>
            </a:r>
            <a:r>
              <a:rPr lang="en-US" dirty="0" err="1">
                <a:effectLst/>
              </a:rPr>
              <a:t>Eur</a:t>
            </a:r>
            <a:r>
              <a:rPr lang="en-US" dirty="0">
                <a:effectLst/>
              </a:rPr>
              <a:t> J Surg. 1992;158(1):37.</a:t>
            </a:r>
            <a:r>
              <a:rPr lang="en-US" dirty="0"/>
              <a:t> </a:t>
            </a:r>
          </a:p>
          <a:p>
            <a:r>
              <a:rPr lang="en-US" dirty="0"/>
              <a:t>The natural history of appendicitis in adults. A prospective </a:t>
            </a:r>
            <a:r>
              <a:rPr lang="en-US" dirty="0" err="1"/>
              <a:t>study.AU</a:t>
            </a:r>
            <a:r>
              <a:rPr lang="en-US" dirty="0" err="1">
                <a:effectLst/>
              </a:rPr>
              <a:t>Temple</a:t>
            </a:r>
            <a:r>
              <a:rPr lang="en-US" dirty="0">
                <a:effectLst/>
              </a:rPr>
              <a:t> CL, </a:t>
            </a:r>
            <a:r>
              <a:rPr lang="en-US" dirty="0" err="1">
                <a:effectLst/>
              </a:rPr>
              <a:t>Huchcroft</a:t>
            </a:r>
            <a:r>
              <a:rPr lang="en-US" dirty="0">
                <a:effectLst/>
              </a:rPr>
              <a:t> SA, Temple WJ</a:t>
            </a:r>
            <a:r>
              <a:rPr lang="en-US" dirty="0"/>
              <a:t> </a:t>
            </a:r>
            <a:r>
              <a:rPr lang="en-US" dirty="0" err="1"/>
              <a:t>SO</a:t>
            </a:r>
            <a:r>
              <a:rPr lang="en-US" dirty="0" err="1">
                <a:effectLst/>
              </a:rPr>
              <a:t>Ann</a:t>
            </a:r>
            <a:r>
              <a:rPr lang="en-US" dirty="0">
                <a:effectLst/>
              </a:rPr>
              <a:t> Surg. 1995;221(3):278.</a:t>
            </a:r>
            <a:r>
              <a:rPr lang="en-US" dirty="0"/>
              <a:t> </a:t>
            </a:r>
          </a:p>
          <a:p>
            <a:r>
              <a:rPr lang="en-US" dirty="0"/>
              <a:t>https://www.uptodate.com/contents/management-of-acute-appendicitis-in-adults?search=appendiceal%20abscess&amp;source=search_result&amp;selectedTitle=1~19&amp;usage_type=default&amp;display_rank=1#H18</a:t>
            </a:r>
          </a:p>
          <a:p>
            <a:endParaRPr lang="en-US" dirty="0"/>
          </a:p>
          <a:p>
            <a:endParaRPr lang="en-US" dirty="0"/>
          </a:p>
          <a:p>
            <a:endParaRPr lang="en-US" dirty="0"/>
          </a:p>
        </p:txBody>
      </p:sp>
    </p:spTree>
    <p:extLst>
      <p:ext uri="{BB962C8B-B14F-4D97-AF65-F5344CB8AC3E}">
        <p14:creationId xmlns:p14="http://schemas.microsoft.com/office/powerpoint/2010/main" val="3958697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CD889A8-B64D-41BC-828B-03492D48A7F6}"/>
              </a:ext>
            </a:extLst>
          </p:cNvPr>
          <p:cNvPicPr>
            <a:picLocks noChangeAspect="1"/>
          </p:cNvPicPr>
          <p:nvPr/>
        </p:nvPicPr>
        <p:blipFill rotWithShape="1">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25000"/>
          <a:stretch/>
        </p:blipFill>
        <p:spPr>
          <a:xfrm>
            <a:off x="20" y="1"/>
            <a:ext cx="12191980" cy="6857999"/>
          </a:xfrm>
          <a:prstGeom prst="rect">
            <a:avLst/>
          </a:prstGeom>
        </p:spPr>
      </p:pic>
      <p:sp>
        <p:nvSpPr>
          <p:cNvPr id="4" name="Title 3">
            <a:extLst>
              <a:ext uri="{FF2B5EF4-FFF2-40B4-BE49-F238E27FC236}">
                <a16:creationId xmlns:a16="http://schemas.microsoft.com/office/drawing/2014/main" id="{9770EF68-5AB2-40F5-80ED-3EA72D586AFE}"/>
              </a:ext>
            </a:extLst>
          </p:cNvPr>
          <p:cNvSpPr>
            <a:spLocks noGrp="1"/>
          </p:cNvSpPr>
          <p:nvPr>
            <p:ph type="ctrTitle"/>
          </p:nvPr>
        </p:nvSpPr>
        <p:spPr>
          <a:xfrm>
            <a:off x="1524000" y="1150354"/>
            <a:ext cx="9144000" cy="2900518"/>
          </a:xfrm>
        </p:spPr>
        <p:txBody>
          <a:bodyPr>
            <a:normAutofit/>
          </a:bodyPr>
          <a:lstStyle/>
          <a:p>
            <a:r>
              <a:rPr lang="en-US" dirty="0">
                <a:solidFill>
                  <a:srgbClr val="FFFFFF"/>
                </a:solidFill>
              </a:rPr>
              <a:t>Questions?</a:t>
            </a:r>
          </a:p>
        </p:txBody>
      </p:sp>
    </p:spTree>
    <p:extLst>
      <p:ext uri="{BB962C8B-B14F-4D97-AF65-F5344CB8AC3E}">
        <p14:creationId xmlns:p14="http://schemas.microsoft.com/office/powerpoint/2010/main" val="42752287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328A7-B780-4B0B-B316-B4D12935ECDC}"/>
              </a:ext>
            </a:extLst>
          </p:cNvPr>
          <p:cNvSpPr>
            <a:spLocks noGrp="1"/>
          </p:cNvSpPr>
          <p:nvPr>
            <p:ph type="title"/>
          </p:nvPr>
        </p:nvSpPr>
        <p:spPr/>
        <p:txBody>
          <a:bodyPr/>
          <a:lstStyle/>
          <a:p>
            <a:r>
              <a:rPr lang="en-US" dirty="0"/>
              <a:t>Differential Diagnosis	</a:t>
            </a:r>
          </a:p>
        </p:txBody>
      </p:sp>
      <p:sp>
        <p:nvSpPr>
          <p:cNvPr id="3" name="Content Placeholder 2">
            <a:extLst>
              <a:ext uri="{FF2B5EF4-FFF2-40B4-BE49-F238E27FC236}">
                <a16:creationId xmlns:a16="http://schemas.microsoft.com/office/drawing/2014/main" id="{F554D8C0-CC8A-43FE-90AB-C35E44470447}"/>
              </a:ext>
            </a:extLst>
          </p:cNvPr>
          <p:cNvSpPr>
            <a:spLocks noGrp="1"/>
          </p:cNvSpPr>
          <p:nvPr>
            <p:ph idx="1"/>
          </p:nvPr>
        </p:nvSpPr>
        <p:spPr>
          <a:xfrm>
            <a:off x="838200" y="1746113"/>
            <a:ext cx="10515600" cy="4351338"/>
          </a:xfrm>
        </p:spPr>
        <p:txBody>
          <a:bodyPr>
            <a:normAutofit lnSpcReduction="10000"/>
          </a:bodyPr>
          <a:lstStyle/>
          <a:p>
            <a:r>
              <a:rPr lang="en-US" dirty="0"/>
              <a:t>Cholelithiasis </a:t>
            </a:r>
          </a:p>
          <a:p>
            <a:r>
              <a:rPr lang="en-US" dirty="0"/>
              <a:t>Appendicitis</a:t>
            </a:r>
          </a:p>
          <a:p>
            <a:r>
              <a:rPr lang="en-US" dirty="0"/>
              <a:t>Diverticulitis (cecal, Meckel’s)</a:t>
            </a:r>
          </a:p>
          <a:p>
            <a:r>
              <a:rPr lang="en-US" dirty="0"/>
              <a:t>Bowel obstruction/ileus </a:t>
            </a:r>
          </a:p>
          <a:p>
            <a:r>
              <a:rPr lang="en-US" dirty="0"/>
              <a:t>Ileitis/Colitis (</a:t>
            </a:r>
            <a:r>
              <a:rPr lang="en-US" dirty="0" err="1"/>
              <a:t>Yersenia</a:t>
            </a:r>
            <a:r>
              <a:rPr lang="en-US" dirty="0"/>
              <a:t> commonly affects terminal ileum)</a:t>
            </a:r>
          </a:p>
          <a:p>
            <a:r>
              <a:rPr lang="en-US" dirty="0"/>
              <a:t>IBD (Crohn’s) </a:t>
            </a:r>
          </a:p>
          <a:p>
            <a:r>
              <a:rPr lang="en-US" dirty="0" err="1"/>
              <a:t>Gynocologic</a:t>
            </a:r>
            <a:r>
              <a:rPr lang="en-US" dirty="0"/>
              <a:t>/obstetric complications (though our </a:t>
            </a:r>
            <a:r>
              <a:rPr lang="en-US" dirty="0" err="1"/>
              <a:t>pt</a:t>
            </a:r>
            <a:r>
              <a:rPr lang="en-US" dirty="0"/>
              <a:t> is male)</a:t>
            </a:r>
          </a:p>
          <a:p>
            <a:r>
              <a:rPr lang="en-US" dirty="0"/>
              <a:t>Renal colic</a:t>
            </a:r>
          </a:p>
          <a:p>
            <a:r>
              <a:rPr lang="en-US" dirty="0"/>
              <a:t>Testicular torsion/epididymitis </a:t>
            </a:r>
          </a:p>
        </p:txBody>
      </p:sp>
    </p:spTree>
    <p:extLst>
      <p:ext uri="{BB962C8B-B14F-4D97-AF65-F5344CB8AC3E}">
        <p14:creationId xmlns:p14="http://schemas.microsoft.com/office/powerpoint/2010/main" val="2065515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B2F56-E090-4BA8-A1D6-BB982B2983D4}"/>
              </a:ext>
            </a:extLst>
          </p:cNvPr>
          <p:cNvSpPr>
            <a:spLocks noGrp="1"/>
          </p:cNvSpPr>
          <p:nvPr>
            <p:ph type="title"/>
          </p:nvPr>
        </p:nvSpPr>
        <p:spPr/>
        <p:txBody>
          <a:bodyPr/>
          <a:lstStyle/>
          <a:p>
            <a:r>
              <a:rPr lang="en-US" dirty="0"/>
              <a:t>Relevant Imaging</a:t>
            </a:r>
          </a:p>
        </p:txBody>
      </p:sp>
      <p:sp>
        <p:nvSpPr>
          <p:cNvPr id="3" name="Content Placeholder 2">
            <a:extLst>
              <a:ext uri="{FF2B5EF4-FFF2-40B4-BE49-F238E27FC236}">
                <a16:creationId xmlns:a16="http://schemas.microsoft.com/office/drawing/2014/main" id="{1FF5FBC4-4A60-4D0A-96BB-C880F5B0103B}"/>
              </a:ext>
            </a:extLst>
          </p:cNvPr>
          <p:cNvSpPr>
            <a:spLocks noGrp="1"/>
          </p:cNvSpPr>
          <p:nvPr>
            <p:ph idx="1"/>
          </p:nvPr>
        </p:nvSpPr>
        <p:spPr/>
        <p:txBody>
          <a:bodyPr/>
          <a:lstStyle/>
          <a:p>
            <a:r>
              <a:rPr lang="en-US" dirty="0"/>
              <a:t>Include relevant imaging with description of the modality, date acquired, labeled arrows of normal and abnormal anatomy</a:t>
            </a:r>
          </a:p>
          <a:p>
            <a:r>
              <a:rPr lang="en-US" dirty="0"/>
              <a:t>Optional: Side by side comparison of multiple images</a:t>
            </a:r>
          </a:p>
          <a:p>
            <a:pPr lvl="1"/>
            <a:r>
              <a:rPr lang="en-US" dirty="0"/>
              <a:t>Showing progression or imaging changes over time</a:t>
            </a:r>
          </a:p>
          <a:p>
            <a:pPr lvl="1"/>
            <a:r>
              <a:rPr lang="en-US" dirty="0"/>
              <a:t>Comparison with normal anatomy</a:t>
            </a:r>
          </a:p>
          <a:p>
            <a:pPr lvl="2"/>
            <a:r>
              <a:rPr lang="en-US" dirty="0"/>
              <a:t>(please include copy URL for each image obtain through online sources)</a:t>
            </a:r>
          </a:p>
        </p:txBody>
      </p:sp>
    </p:spTree>
    <p:extLst>
      <p:ext uri="{BB962C8B-B14F-4D97-AF65-F5344CB8AC3E}">
        <p14:creationId xmlns:p14="http://schemas.microsoft.com/office/powerpoint/2010/main" val="2403657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1AE576-8BC1-4161-9DA0-30777DCB7DB7}"/>
              </a:ext>
            </a:extLst>
          </p:cNvPr>
          <p:cNvPicPr>
            <a:picLocks noChangeAspect="1"/>
          </p:cNvPicPr>
          <p:nvPr/>
        </p:nvPicPr>
        <p:blipFill rotWithShape="1">
          <a:blip r:embed="rId3"/>
          <a:srcRect l="18877" t="12284" r="20281" b="21199"/>
          <a:stretch/>
        </p:blipFill>
        <p:spPr>
          <a:xfrm>
            <a:off x="1160976" y="503434"/>
            <a:ext cx="9822095" cy="6040180"/>
          </a:xfrm>
          <a:prstGeom prst="rect">
            <a:avLst/>
          </a:prstGeom>
        </p:spPr>
      </p:pic>
      <p:sp>
        <p:nvSpPr>
          <p:cNvPr id="5" name="TextBox 4">
            <a:extLst>
              <a:ext uri="{FF2B5EF4-FFF2-40B4-BE49-F238E27FC236}">
                <a16:creationId xmlns:a16="http://schemas.microsoft.com/office/drawing/2014/main" id="{091114CF-B526-4877-A2AF-5F490B78B751}"/>
              </a:ext>
            </a:extLst>
          </p:cNvPr>
          <p:cNvSpPr txBox="1"/>
          <p:nvPr/>
        </p:nvSpPr>
        <p:spPr>
          <a:xfrm>
            <a:off x="1208929" y="2160969"/>
            <a:ext cx="6096000" cy="369332"/>
          </a:xfrm>
          <a:prstGeom prst="rect">
            <a:avLst/>
          </a:prstGeom>
          <a:noFill/>
        </p:spPr>
        <p:txBody>
          <a:bodyPr wrap="square">
            <a:spAutoFit/>
          </a:bodyPr>
          <a:lstStyle/>
          <a:p>
            <a:r>
              <a:rPr lang="en-US" dirty="0">
                <a:solidFill>
                  <a:schemeClr val="bg1"/>
                </a:solidFill>
              </a:rPr>
              <a:t>appendicolith</a:t>
            </a:r>
          </a:p>
        </p:txBody>
      </p:sp>
      <p:cxnSp>
        <p:nvCxnSpPr>
          <p:cNvPr id="7" name="Straight Arrow Connector 6">
            <a:extLst>
              <a:ext uri="{FF2B5EF4-FFF2-40B4-BE49-F238E27FC236}">
                <a16:creationId xmlns:a16="http://schemas.microsoft.com/office/drawing/2014/main" id="{68DF41D0-A160-465B-98CC-C62B466A5D52}"/>
              </a:ext>
            </a:extLst>
          </p:cNvPr>
          <p:cNvCxnSpPr/>
          <p:nvPr/>
        </p:nvCxnSpPr>
        <p:spPr>
          <a:xfrm>
            <a:off x="2676939" y="2398643"/>
            <a:ext cx="1563757" cy="583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9864667-F328-44D8-A9B6-0478F3900277}"/>
              </a:ext>
            </a:extLst>
          </p:cNvPr>
          <p:cNvSpPr txBox="1"/>
          <p:nvPr/>
        </p:nvSpPr>
        <p:spPr>
          <a:xfrm>
            <a:off x="238539" y="384313"/>
            <a:ext cx="3246783" cy="923330"/>
          </a:xfrm>
          <a:prstGeom prst="rect">
            <a:avLst/>
          </a:prstGeom>
          <a:noFill/>
        </p:spPr>
        <p:txBody>
          <a:bodyPr wrap="square" rtlCol="0">
            <a:spAutoFit/>
          </a:bodyPr>
          <a:lstStyle/>
          <a:p>
            <a:r>
              <a:rPr lang="en-US" dirty="0">
                <a:solidFill>
                  <a:schemeClr val="bg1"/>
                </a:solidFill>
              </a:rPr>
              <a:t>CT Abdomen/Pelvis with Contrast </a:t>
            </a:r>
          </a:p>
          <a:p>
            <a:r>
              <a:rPr lang="en-US" dirty="0">
                <a:solidFill>
                  <a:schemeClr val="bg1"/>
                </a:solidFill>
              </a:rPr>
              <a:t>12/9/2020</a:t>
            </a:r>
          </a:p>
        </p:txBody>
      </p:sp>
      <p:cxnSp>
        <p:nvCxnSpPr>
          <p:cNvPr id="10" name="Straight Arrow Connector 9">
            <a:extLst>
              <a:ext uri="{FF2B5EF4-FFF2-40B4-BE49-F238E27FC236}">
                <a16:creationId xmlns:a16="http://schemas.microsoft.com/office/drawing/2014/main" id="{62B52F5B-C0E8-458F-8F1E-14B8ACAE28C9}"/>
              </a:ext>
            </a:extLst>
          </p:cNvPr>
          <p:cNvCxnSpPr/>
          <p:nvPr/>
        </p:nvCxnSpPr>
        <p:spPr>
          <a:xfrm flipV="1">
            <a:off x="6506817" y="980661"/>
            <a:ext cx="1378226" cy="4461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7B21313-E29E-4BCA-B58B-23F964CBCC3D}"/>
              </a:ext>
            </a:extLst>
          </p:cNvPr>
          <p:cNvSpPr txBox="1"/>
          <p:nvPr/>
        </p:nvSpPr>
        <p:spPr>
          <a:xfrm>
            <a:off x="7858538" y="583093"/>
            <a:ext cx="2464904" cy="646331"/>
          </a:xfrm>
          <a:prstGeom prst="rect">
            <a:avLst/>
          </a:prstGeom>
          <a:noFill/>
        </p:spPr>
        <p:txBody>
          <a:bodyPr wrap="square" rtlCol="0">
            <a:spAutoFit/>
          </a:bodyPr>
          <a:lstStyle/>
          <a:p>
            <a:r>
              <a:rPr lang="en-US" dirty="0">
                <a:solidFill>
                  <a:schemeClr val="bg1"/>
                </a:solidFill>
              </a:rPr>
              <a:t>Rectus abdominus muscle</a:t>
            </a:r>
          </a:p>
        </p:txBody>
      </p:sp>
      <p:cxnSp>
        <p:nvCxnSpPr>
          <p:cNvPr id="13" name="Straight Arrow Connector 12">
            <a:extLst>
              <a:ext uri="{FF2B5EF4-FFF2-40B4-BE49-F238E27FC236}">
                <a16:creationId xmlns:a16="http://schemas.microsoft.com/office/drawing/2014/main" id="{2C06C26F-E62A-4724-AA6E-40D9D3D1D242}"/>
              </a:ext>
            </a:extLst>
          </p:cNvPr>
          <p:cNvCxnSpPr/>
          <p:nvPr/>
        </p:nvCxnSpPr>
        <p:spPr>
          <a:xfrm>
            <a:off x="6506817" y="3429000"/>
            <a:ext cx="3816625" cy="20971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2211C43-8BE1-4E0E-B83C-9111BBBD6110}"/>
              </a:ext>
            </a:extLst>
          </p:cNvPr>
          <p:cNvCxnSpPr/>
          <p:nvPr/>
        </p:nvCxnSpPr>
        <p:spPr>
          <a:xfrm>
            <a:off x="5890590" y="3223591"/>
            <a:ext cx="3816625" cy="20971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D906A26-5160-4BE7-AE83-2D5EB5358B75}"/>
              </a:ext>
            </a:extLst>
          </p:cNvPr>
          <p:cNvSpPr txBox="1"/>
          <p:nvPr/>
        </p:nvSpPr>
        <p:spPr>
          <a:xfrm>
            <a:off x="9707215" y="5526157"/>
            <a:ext cx="1994455" cy="646331"/>
          </a:xfrm>
          <a:prstGeom prst="rect">
            <a:avLst/>
          </a:prstGeom>
          <a:noFill/>
        </p:spPr>
        <p:txBody>
          <a:bodyPr wrap="square" rtlCol="0">
            <a:spAutoFit/>
          </a:bodyPr>
          <a:lstStyle/>
          <a:p>
            <a:r>
              <a:rPr lang="en-US" dirty="0">
                <a:solidFill>
                  <a:schemeClr val="bg1"/>
                </a:solidFill>
              </a:rPr>
              <a:t>Common iliac arteries</a:t>
            </a:r>
          </a:p>
        </p:txBody>
      </p:sp>
      <p:cxnSp>
        <p:nvCxnSpPr>
          <p:cNvPr id="17" name="Straight Arrow Connector 16">
            <a:extLst>
              <a:ext uri="{FF2B5EF4-FFF2-40B4-BE49-F238E27FC236}">
                <a16:creationId xmlns:a16="http://schemas.microsoft.com/office/drawing/2014/main" id="{621833D5-B5A5-466D-BF85-08E6DF96D017}"/>
              </a:ext>
            </a:extLst>
          </p:cNvPr>
          <p:cNvCxnSpPr/>
          <p:nvPr/>
        </p:nvCxnSpPr>
        <p:spPr>
          <a:xfrm flipH="1">
            <a:off x="1868558" y="3644348"/>
            <a:ext cx="3710607" cy="12324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2222E4A-8982-4326-8022-02D2F476FF71}"/>
              </a:ext>
            </a:extLst>
          </p:cNvPr>
          <p:cNvCxnSpPr/>
          <p:nvPr/>
        </p:nvCxnSpPr>
        <p:spPr>
          <a:xfrm flipH="1">
            <a:off x="1868558" y="3429000"/>
            <a:ext cx="4326834" cy="16598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4C19990-ABA1-4B09-B747-6E44A8B4F112}"/>
              </a:ext>
            </a:extLst>
          </p:cNvPr>
          <p:cNvSpPr txBox="1"/>
          <p:nvPr/>
        </p:nvSpPr>
        <p:spPr>
          <a:xfrm>
            <a:off x="781874" y="4778566"/>
            <a:ext cx="1318594" cy="646331"/>
          </a:xfrm>
          <a:prstGeom prst="rect">
            <a:avLst/>
          </a:prstGeom>
          <a:noFill/>
        </p:spPr>
        <p:txBody>
          <a:bodyPr wrap="square" rtlCol="0">
            <a:spAutoFit/>
          </a:bodyPr>
          <a:lstStyle/>
          <a:p>
            <a:r>
              <a:rPr lang="en-US" dirty="0">
                <a:solidFill>
                  <a:schemeClr val="bg1"/>
                </a:solidFill>
              </a:rPr>
              <a:t>Common iliac veins</a:t>
            </a:r>
          </a:p>
        </p:txBody>
      </p:sp>
      <p:cxnSp>
        <p:nvCxnSpPr>
          <p:cNvPr id="22" name="Straight Arrow Connector 21">
            <a:extLst>
              <a:ext uri="{FF2B5EF4-FFF2-40B4-BE49-F238E27FC236}">
                <a16:creationId xmlns:a16="http://schemas.microsoft.com/office/drawing/2014/main" id="{7B11DB32-0325-4AF6-B45D-E1AF4F943097}"/>
              </a:ext>
            </a:extLst>
          </p:cNvPr>
          <p:cNvCxnSpPr>
            <a:cxnSpLocks/>
          </p:cNvCxnSpPr>
          <p:nvPr/>
        </p:nvCxnSpPr>
        <p:spPr>
          <a:xfrm>
            <a:off x="5035826" y="4134678"/>
            <a:ext cx="922441" cy="20378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198477E-63A3-4ADA-9531-A8EB430D4A6A}"/>
              </a:ext>
            </a:extLst>
          </p:cNvPr>
          <p:cNvCxnSpPr/>
          <p:nvPr/>
        </p:nvCxnSpPr>
        <p:spPr>
          <a:xfrm flipH="1">
            <a:off x="6122500" y="4075331"/>
            <a:ext cx="995329" cy="20971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86A793DB-D1B9-430C-93C8-BE179180A96D}"/>
              </a:ext>
            </a:extLst>
          </p:cNvPr>
          <p:cNvSpPr txBox="1"/>
          <p:nvPr/>
        </p:nvSpPr>
        <p:spPr>
          <a:xfrm>
            <a:off x="5348670" y="6185593"/>
            <a:ext cx="2433336" cy="371126"/>
          </a:xfrm>
          <a:prstGeom prst="rect">
            <a:avLst/>
          </a:prstGeom>
          <a:noFill/>
        </p:spPr>
        <p:txBody>
          <a:bodyPr wrap="square" rtlCol="0">
            <a:spAutoFit/>
          </a:bodyPr>
          <a:lstStyle/>
          <a:p>
            <a:r>
              <a:rPr lang="en-US" dirty="0">
                <a:solidFill>
                  <a:schemeClr val="bg1"/>
                </a:solidFill>
              </a:rPr>
              <a:t>Psoas muscle</a:t>
            </a:r>
          </a:p>
        </p:txBody>
      </p:sp>
      <p:cxnSp>
        <p:nvCxnSpPr>
          <p:cNvPr id="27" name="Straight Arrow Connector 26">
            <a:extLst>
              <a:ext uri="{FF2B5EF4-FFF2-40B4-BE49-F238E27FC236}">
                <a16:creationId xmlns:a16="http://schemas.microsoft.com/office/drawing/2014/main" id="{950EF3C6-4AE3-425B-9370-BFD95670A11C}"/>
              </a:ext>
            </a:extLst>
          </p:cNvPr>
          <p:cNvCxnSpPr>
            <a:cxnSpLocks/>
          </p:cNvCxnSpPr>
          <p:nvPr/>
        </p:nvCxnSpPr>
        <p:spPr>
          <a:xfrm>
            <a:off x="3673830" y="1483890"/>
            <a:ext cx="528523" cy="12629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702951A8-3126-4EAA-B09B-6B93752BE292}"/>
              </a:ext>
            </a:extLst>
          </p:cNvPr>
          <p:cNvSpPr txBox="1"/>
          <p:nvPr/>
        </p:nvSpPr>
        <p:spPr>
          <a:xfrm>
            <a:off x="2996404" y="1060174"/>
            <a:ext cx="1496082" cy="369332"/>
          </a:xfrm>
          <a:prstGeom prst="rect">
            <a:avLst/>
          </a:prstGeom>
          <a:noFill/>
        </p:spPr>
        <p:txBody>
          <a:bodyPr wrap="square" rtlCol="0">
            <a:spAutoFit/>
          </a:bodyPr>
          <a:lstStyle/>
          <a:p>
            <a:r>
              <a:rPr lang="en-US" dirty="0">
                <a:solidFill>
                  <a:schemeClr val="bg1"/>
                </a:solidFill>
              </a:rPr>
              <a:t>cecum</a:t>
            </a:r>
          </a:p>
        </p:txBody>
      </p:sp>
      <p:cxnSp>
        <p:nvCxnSpPr>
          <p:cNvPr id="31" name="Straight Arrow Connector 30">
            <a:extLst>
              <a:ext uri="{FF2B5EF4-FFF2-40B4-BE49-F238E27FC236}">
                <a16:creationId xmlns:a16="http://schemas.microsoft.com/office/drawing/2014/main" id="{32A249DB-9CBB-4386-8798-248E235EF7D3}"/>
              </a:ext>
            </a:extLst>
          </p:cNvPr>
          <p:cNvCxnSpPr/>
          <p:nvPr/>
        </p:nvCxnSpPr>
        <p:spPr>
          <a:xfrm flipV="1">
            <a:off x="8549735" y="2238748"/>
            <a:ext cx="1157480" cy="7429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D4306C6-0DE1-45BD-BCF0-FB35329998AC}"/>
              </a:ext>
            </a:extLst>
          </p:cNvPr>
          <p:cNvSpPr txBox="1"/>
          <p:nvPr/>
        </p:nvSpPr>
        <p:spPr>
          <a:xfrm>
            <a:off x="9197007" y="1868837"/>
            <a:ext cx="1892080" cy="369332"/>
          </a:xfrm>
          <a:prstGeom prst="rect">
            <a:avLst/>
          </a:prstGeom>
          <a:noFill/>
        </p:spPr>
        <p:txBody>
          <a:bodyPr wrap="square" rtlCol="0">
            <a:spAutoFit/>
          </a:bodyPr>
          <a:lstStyle/>
          <a:p>
            <a:r>
              <a:rPr lang="en-US" dirty="0">
                <a:solidFill>
                  <a:schemeClr val="bg1"/>
                </a:solidFill>
              </a:rPr>
              <a:t>Descending colon</a:t>
            </a:r>
          </a:p>
        </p:txBody>
      </p:sp>
      <p:cxnSp>
        <p:nvCxnSpPr>
          <p:cNvPr id="34" name="Straight Arrow Connector 33">
            <a:extLst>
              <a:ext uri="{FF2B5EF4-FFF2-40B4-BE49-F238E27FC236}">
                <a16:creationId xmlns:a16="http://schemas.microsoft.com/office/drawing/2014/main" id="{ACBDC921-49EF-45D7-942B-22D579687C14}"/>
              </a:ext>
            </a:extLst>
          </p:cNvPr>
          <p:cNvCxnSpPr/>
          <p:nvPr/>
        </p:nvCxnSpPr>
        <p:spPr>
          <a:xfrm flipV="1">
            <a:off x="7885043" y="1331843"/>
            <a:ext cx="2319131" cy="1066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F38F42C-697F-422D-A7F9-545E021F7F78}"/>
              </a:ext>
            </a:extLst>
          </p:cNvPr>
          <p:cNvSpPr txBox="1"/>
          <p:nvPr/>
        </p:nvSpPr>
        <p:spPr>
          <a:xfrm>
            <a:off x="9899374" y="937301"/>
            <a:ext cx="1643269" cy="369332"/>
          </a:xfrm>
          <a:prstGeom prst="rect">
            <a:avLst/>
          </a:prstGeom>
          <a:noFill/>
        </p:spPr>
        <p:txBody>
          <a:bodyPr wrap="square" rtlCol="0">
            <a:spAutoFit/>
          </a:bodyPr>
          <a:lstStyle/>
          <a:p>
            <a:r>
              <a:rPr lang="en-US" dirty="0">
                <a:solidFill>
                  <a:schemeClr val="bg1"/>
                </a:solidFill>
              </a:rPr>
              <a:t>Small bowel</a:t>
            </a:r>
          </a:p>
        </p:txBody>
      </p:sp>
    </p:spTree>
    <p:extLst>
      <p:ext uri="{BB962C8B-B14F-4D97-AF65-F5344CB8AC3E}">
        <p14:creationId xmlns:p14="http://schemas.microsoft.com/office/powerpoint/2010/main" val="4200963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FFF9E5F-32CA-44AB-A2F5-4683EB7A30F5}"/>
              </a:ext>
            </a:extLst>
          </p:cNvPr>
          <p:cNvPicPr>
            <a:picLocks noChangeAspect="1"/>
          </p:cNvPicPr>
          <p:nvPr/>
        </p:nvPicPr>
        <p:blipFill rotWithShape="1">
          <a:blip r:embed="rId3"/>
          <a:srcRect l="28314" r="29741"/>
          <a:stretch/>
        </p:blipFill>
        <p:spPr>
          <a:xfrm>
            <a:off x="3452117" y="0"/>
            <a:ext cx="5114034" cy="6858000"/>
          </a:xfrm>
          <a:prstGeom prst="rect">
            <a:avLst/>
          </a:prstGeom>
        </p:spPr>
      </p:pic>
      <p:cxnSp>
        <p:nvCxnSpPr>
          <p:cNvPr id="9" name="Straight Arrow Connector 8">
            <a:extLst>
              <a:ext uri="{FF2B5EF4-FFF2-40B4-BE49-F238E27FC236}">
                <a16:creationId xmlns:a16="http://schemas.microsoft.com/office/drawing/2014/main" id="{9E623F10-16F2-4367-832A-5AB3E98501CF}"/>
              </a:ext>
            </a:extLst>
          </p:cNvPr>
          <p:cNvCxnSpPr/>
          <p:nvPr/>
        </p:nvCxnSpPr>
        <p:spPr>
          <a:xfrm flipH="1" flipV="1">
            <a:off x="3452117" y="3429000"/>
            <a:ext cx="1469204" cy="115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72D6AF3-0DC8-4122-AFA2-7E9DE4FBD13F}"/>
              </a:ext>
            </a:extLst>
          </p:cNvPr>
          <p:cNvSpPr txBox="1"/>
          <p:nvPr/>
        </p:nvSpPr>
        <p:spPr>
          <a:xfrm>
            <a:off x="1962363" y="3174715"/>
            <a:ext cx="2178121" cy="369332"/>
          </a:xfrm>
          <a:prstGeom prst="rect">
            <a:avLst/>
          </a:prstGeom>
          <a:noFill/>
        </p:spPr>
        <p:txBody>
          <a:bodyPr wrap="square" rtlCol="0">
            <a:spAutoFit/>
          </a:bodyPr>
          <a:lstStyle/>
          <a:p>
            <a:r>
              <a:rPr lang="en-US" dirty="0">
                <a:solidFill>
                  <a:schemeClr val="bg1"/>
                </a:solidFill>
              </a:rPr>
              <a:t>appendicolith</a:t>
            </a:r>
          </a:p>
        </p:txBody>
      </p:sp>
      <p:cxnSp>
        <p:nvCxnSpPr>
          <p:cNvPr id="12" name="Straight Arrow Connector 11">
            <a:extLst>
              <a:ext uri="{FF2B5EF4-FFF2-40B4-BE49-F238E27FC236}">
                <a16:creationId xmlns:a16="http://schemas.microsoft.com/office/drawing/2014/main" id="{6B5A5315-49AB-4696-99D2-60CFF2977A39}"/>
              </a:ext>
            </a:extLst>
          </p:cNvPr>
          <p:cNvCxnSpPr/>
          <p:nvPr/>
        </p:nvCxnSpPr>
        <p:spPr>
          <a:xfrm flipH="1">
            <a:off x="2895675" y="3732200"/>
            <a:ext cx="1756881" cy="5445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CECE0EB-E221-44BE-A3DD-FDC087D9A35F}"/>
              </a:ext>
            </a:extLst>
          </p:cNvPr>
          <p:cNvSpPr txBox="1"/>
          <p:nvPr/>
        </p:nvSpPr>
        <p:spPr>
          <a:xfrm>
            <a:off x="873304" y="4355702"/>
            <a:ext cx="3554858" cy="646331"/>
          </a:xfrm>
          <a:prstGeom prst="rect">
            <a:avLst/>
          </a:prstGeom>
          <a:noFill/>
        </p:spPr>
        <p:txBody>
          <a:bodyPr wrap="square" rtlCol="0">
            <a:spAutoFit/>
          </a:bodyPr>
          <a:lstStyle/>
          <a:p>
            <a:r>
              <a:rPr lang="en-US" dirty="0">
                <a:solidFill>
                  <a:schemeClr val="bg1"/>
                </a:solidFill>
              </a:rPr>
              <a:t>Well-defined fibrous capsule</a:t>
            </a:r>
          </a:p>
          <a:p>
            <a:r>
              <a:rPr lang="en-US" dirty="0">
                <a:solidFill>
                  <a:schemeClr val="bg1"/>
                </a:solidFill>
              </a:rPr>
              <a:t>ring enhancement/inflammation</a:t>
            </a:r>
          </a:p>
        </p:txBody>
      </p:sp>
      <p:cxnSp>
        <p:nvCxnSpPr>
          <p:cNvPr id="15" name="Straight Arrow Connector 14">
            <a:extLst>
              <a:ext uri="{FF2B5EF4-FFF2-40B4-BE49-F238E27FC236}">
                <a16:creationId xmlns:a16="http://schemas.microsoft.com/office/drawing/2014/main" id="{E58F6947-D7BA-40F4-8C76-EE2AC27634AC}"/>
              </a:ext>
            </a:extLst>
          </p:cNvPr>
          <p:cNvCxnSpPr/>
          <p:nvPr/>
        </p:nvCxnSpPr>
        <p:spPr>
          <a:xfrm flipV="1">
            <a:off x="5410200" y="3054350"/>
            <a:ext cx="3155950" cy="374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ABC0C25-EFA2-403D-9BFF-441F7B3C9480}"/>
              </a:ext>
            </a:extLst>
          </p:cNvPr>
          <p:cNvSpPr txBox="1"/>
          <p:nvPr/>
        </p:nvSpPr>
        <p:spPr>
          <a:xfrm>
            <a:off x="8566150" y="2863850"/>
            <a:ext cx="1981200" cy="369332"/>
          </a:xfrm>
          <a:prstGeom prst="rect">
            <a:avLst/>
          </a:prstGeom>
          <a:noFill/>
        </p:spPr>
        <p:txBody>
          <a:bodyPr wrap="square" rtlCol="0">
            <a:spAutoFit/>
          </a:bodyPr>
          <a:lstStyle/>
          <a:p>
            <a:r>
              <a:rPr lang="en-US" dirty="0">
                <a:solidFill>
                  <a:schemeClr val="bg1"/>
                </a:solidFill>
              </a:rPr>
              <a:t>fat stranding </a:t>
            </a:r>
          </a:p>
        </p:txBody>
      </p:sp>
    </p:spTree>
    <p:extLst>
      <p:ext uri="{BB962C8B-B14F-4D97-AF65-F5344CB8AC3E}">
        <p14:creationId xmlns:p14="http://schemas.microsoft.com/office/powerpoint/2010/main" val="648838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9DC3D4-5DCD-4F29-99E9-6C60F22C14B4}"/>
              </a:ext>
            </a:extLst>
          </p:cNvPr>
          <p:cNvPicPr>
            <a:picLocks noChangeAspect="1"/>
          </p:cNvPicPr>
          <p:nvPr/>
        </p:nvPicPr>
        <p:blipFill rotWithShape="1">
          <a:blip r:embed="rId2"/>
          <a:srcRect l="31854" t="37004" r="50000" b="30187"/>
          <a:stretch/>
        </p:blipFill>
        <p:spPr>
          <a:xfrm>
            <a:off x="3267181" y="222928"/>
            <a:ext cx="6215867" cy="6321710"/>
          </a:xfrm>
          <a:prstGeom prst="rect">
            <a:avLst/>
          </a:prstGeom>
        </p:spPr>
      </p:pic>
    </p:spTree>
    <p:extLst>
      <p:ext uri="{BB962C8B-B14F-4D97-AF65-F5344CB8AC3E}">
        <p14:creationId xmlns:p14="http://schemas.microsoft.com/office/powerpoint/2010/main" val="75846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789C7F-75A0-4E53-9CD7-E799DD87F8C0}"/>
              </a:ext>
            </a:extLst>
          </p:cNvPr>
          <p:cNvSpPr txBox="1"/>
          <p:nvPr/>
        </p:nvSpPr>
        <p:spPr>
          <a:xfrm>
            <a:off x="2555696" y="6313940"/>
            <a:ext cx="8355459" cy="369332"/>
          </a:xfrm>
          <a:prstGeom prst="rect">
            <a:avLst/>
          </a:prstGeom>
          <a:noFill/>
        </p:spPr>
        <p:txBody>
          <a:bodyPr wrap="square">
            <a:spAutoFit/>
          </a:bodyPr>
          <a:lstStyle/>
          <a:p>
            <a:r>
              <a:rPr lang="en-US" dirty="0">
                <a:solidFill>
                  <a:schemeClr val="bg1"/>
                </a:solidFill>
              </a:rPr>
              <a:t>Case courtesy of Assis Prof </a:t>
            </a:r>
            <a:r>
              <a:rPr lang="en-US" dirty="0" err="1">
                <a:solidFill>
                  <a:schemeClr val="bg1"/>
                </a:solidFill>
              </a:rPr>
              <a:t>Faeze</a:t>
            </a:r>
            <a:r>
              <a:rPr lang="en-US" dirty="0">
                <a:solidFill>
                  <a:schemeClr val="bg1"/>
                </a:solidFill>
              </a:rPr>
              <a:t> </a:t>
            </a:r>
            <a:r>
              <a:rPr lang="en-US" dirty="0" err="1">
                <a:solidFill>
                  <a:schemeClr val="bg1"/>
                </a:solidFill>
              </a:rPr>
              <a:t>Salahshour</a:t>
            </a:r>
            <a:r>
              <a:rPr lang="en-US" dirty="0">
                <a:solidFill>
                  <a:schemeClr val="bg1"/>
                </a:solidFill>
              </a:rPr>
              <a:t>, Radiopaedia.org, </a:t>
            </a:r>
            <a:r>
              <a:rPr lang="en-US" dirty="0" err="1">
                <a:solidFill>
                  <a:schemeClr val="bg1"/>
                </a:solidFill>
              </a:rPr>
              <a:t>rID</a:t>
            </a:r>
            <a:r>
              <a:rPr lang="en-US" dirty="0">
                <a:solidFill>
                  <a:schemeClr val="bg1"/>
                </a:solidFill>
              </a:rPr>
              <a:t>: 80775</a:t>
            </a:r>
          </a:p>
        </p:txBody>
      </p:sp>
      <p:pic>
        <p:nvPicPr>
          <p:cNvPr id="4" name="Picture 3">
            <a:extLst>
              <a:ext uri="{FF2B5EF4-FFF2-40B4-BE49-F238E27FC236}">
                <a16:creationId xmlns:a16="http://schemas.microsoft.com/office/drawing/2014/main" id="{306965F3-D8AF-4E8F-B0E4-9EDB5836B895}"/>
              </a:ext>
            </a:extLst>
          </p:cNvPr>
          <p:cNvPicPr>
            <a:picLocks noChangeAspect="1"/>
          </p:cNvPicPr>
          <p:nvPr/>
        </p:nvPicPr>
        <p:blipFill rotWithShape="1">
          <a:blip r:embed="rId2"/>
          <a:srcRect t="15924" b="19610"/>
          <a:stretch/>
        </p:blipFill>
        <p:spPr>
          <a:xfrm>
            <a:off x="1918270" y="417906"/>
            <a:ext cx="8355459" cy="5386456"/>
          </a:xfrm>
          <a:prstGeom prst="rect">
            <a:avLst/>
          </a:prstGeom>
        </p:spPr>
      </p:pic>
    </p:spTree>
    <p:extLst>
      <p:ext uri="{BB962C8B-B14F-4D97-AF65-F5344CB8AC3E}">
        <p14:creationId xmlns:p14="http://schemas.microsoft.com/office/powerpoint/2010/main" val="659213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0627C-1E13-4ABE-A77A-7D681C6205C0}"/>
              </a:ext>
            </a:extLst>
          </p:cNvPr>
          <p:cNvSpPr>
            <a:spLocks noGrp="1"/>
          </p:cNvSpPr>
          <p:nvPr>
            <p:ph type="title"/>
          </p:nvPr>
        </p:nvSpPr>
        <p:spPr/>
        <p:txBody>
          <a:bodyPr/>
          <a:lstStyle/>
          <a:p>
            <a:r>
              <a:rPr lang="en-US" dirty="0"/>
              <a:t>Key imaging findings</a:t>
            </a:r>
          </a:p>
        </p:txBody>
      </p:sp>
      <p:sp>
        <p:nvSpPr>
          <p:cNvPr id="3" name="Content Placeholder 2">
            <a:extLst>
              <a:ext uri="{FF2B5EF4-FFF2-40B4-BE49-F238E27FC236}">
                <a16:creationId xmlns:a16="http://schemas.microsoft.com/office/drawing/2014/main" id="{45136A3E-3FEA-401A-8F41-7104335DF68A}"/>
              </a:ext>
            </a:extLst>
          </p:cNvPr>
          <p:cNvSpPr>
            <a:spLocks noGrp="1"/>
          </p:cNvSpPr>
          <p:nvPr>
            <p:ph idx="1"/>
          </p:nvPr>
        </p:nvSpPr>
        <p:spPr>
          <a:xfrm>
            <a:off x="785192" y="1550503"/>
            <a:ext cx="10916478" cy="4692720"/>
          </a:xfrm>
        </p:spPr>
        <p:txBody>
          <a:bodyPr>
            <a:normAutofit fontScale="85000" lnSpcReduction="20000"/>
          </a:bodyPr>
          <a:lstStyle/>
          <a:p>
            <a:r>
              <a:rPr lang="en-US" dirty="0"/>
              <a:t>Intra-abdominal fluid and gas-containing abscess (~4cm) in the location of appendix with mass effect on ileo-cecal valve</a:t>
            </a:r>
          </a:p>
          <a:p>
            <a:pPr marL="0" indent="0">
              <a:buNone/>
            </a:pPr>
            <a:endParaRPr lang="en-US" dirty="0"/>
          </a:p>
          <a:p>
            <a:r>
              <a:rPr lang="en-US" dirty="0"/>
              <a:t>Central necrotic core of abscess (relatively low attenuation)</a:t>
            </a:r>
          </a:p>
          <a:p>
            <a:pPr marL="0" indent="0">
              <a:buNone/>
            </a:pPr>
            <a:endParaRPr lang="en-US" dirty="0"/>
          </a:p>
          <a:p>
            <a:r>
              <a:rPr lang="en-US" dirty="0"/>
              <a:t>Well defined fibrous capsule—peripheral neutrophils with fibrous capsule with dilated blood vessels and proliferation of fibroblasts </a:t>
            </a:r>
          </a:p>
          <a:p>
            <a:pPr marL="0" indent="0">
              <a:buNone/>
            </a:pPr>
            <a:endParaRPr lang="en-US" dirty="0"/>
          </a:p>
          <a:p>
            <a:r>
              <a:rPr lang="en-US" dirty="0"/>
              <a:t>Indicates probable perforated appendicitis with subsequent abscess formation</a:t>
            </a:r>
          </a:p>
          <a:p>
            <a:pPr marL="0" indent="0">
              <a:buNone/>
            </a:pPr>
            <a:endParaRPr lang="en-US" dirty="0"/>
          </a:p>
          <a:p>
            <a:r>
              <a:rPr lang="en-US" dirty="0"/>
              <a:t>Rim enhancement, </a:t>
            </a:r>
            <a:r>
              <a:rPr lang="en-US" dirty="0" err="1"/>
              <a:t>periappendiceal</a:t>
            </a:r>
            <a:r>
              <a:rPr lang="en-US" dirty="0"/>
              <a:t> fat stranding, bowel wall thickening (terminal ileum, cecum, ascending colon), appendicolith (seen in 25% of patients presenting with acute appendicitis) </a:t>
            </a:r>
          </a:p>
        </p:txBody>
      </p:sp>
    </p:spTree>
    <p:extLst>
      <p:ext uri="{BB962C8B-B14F-4D97-AF65-F5344CB8AC3E}">
        <p14:creationId xmlns:p14="http://schemas.microsoft.com/office/powerpoint/2010/main" val="729243093"/>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1373</Words>
  <Application>Microsoft Office PowerPoint</Application>
  <PresentationFormat>Widescreen</PresentationFormat>
  <Paragraphs>143</Paragraphs>
  <Slides>21</Slides>
  <Notes>11</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Adobe Garamond Pro</vt:lpstr>
      <vt:lpstr>Arial</vt:lpstr>
      <vt:lpstr>Calibri</vt:lpstr>
      <vt:lpstr>Calibri Light</vt:lpstr>
      <vt:lpstr>Noto Sans</vt:lpstr>
      <vt:lpstr>Office Theme</vt:lpstr>
      <vt:lpstr>Appendiceal rupture with abscess formation</vt:lpstr>
      <vt:lpstr>Clinical History</vt:lpstr>
      <vt:lpstr>Differential Diagnosis </vt:lpstr>
      <vt:lpstr>Relevant Imaging</vt:lpstr>
      <vt:lpstr>PowerPoint Presentation</vt:lpstr>
      <vt:lpstr>PowerPoint Presentation</vt:lpstr>
      <vt:lpstr>PowerPoint Presentation</vt:lpstr>
      <vt:lpstr>PowerPoint Presentation</vt:lpstr>
      <vt:lpstr>Key imaging findings</vt:lpstr>
      <vt:lpstr>Differential Diagnosis</vt:lpstr>
      <vt:lpstr>Discussion</vt:lpstr>
      <vt:lpstr>Pathophysiology</vt:lpstr>
      <vt:lpstr>Treatment/Prognosis</vt:lpstr>
      <vt:lpstr>Treatment</vt:lpstr>
      <vt:lpstr>Treatment</vt:lpstr>
      <vt:lpstr>Final Diagnosis</vt:lpstr>
      <vt:lpstr>ACR appropriateness Criteria</vt:lpstr>
      <vt:lpstr>Cost of Imaging </vt:lpstr>
      <vt:lpstr>Take Home Points / Teaching points</vt:lpstr>
      <vt:lpstr>References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Appendiceal rupture with abscess formation</dc:title>
  <dc:creator>Alexandra Yin</dc:creator>
  <cp:lastModifiedBy>Alexandra Yin</cp:lastModifiedBy>
  <cp:revision>1</cp:revision>
  <dcterms:created xsi:type="dcterms:W3CDTF">2021-02-03T19:28:04Z</dcterms:created>
  <dcterms:modified xsi:type="dcterms:W3CDTF">2021-02-04T02:31:53Z</dcterms:modified>
</cp:coreProperties>
</file>